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60" r:id="rId2"/>
    <p:sldId id="287" r:id="rId3"/>
    <p:sldId id="288" r:id="rId4"/>
    <p:sldId id="289" r:id="rId5"/>
    <p:sldId id="290" r:id="rId6"/>
    <p:sldId id="313" r:id="rId7"/>
    <p:sldId id="314" r:id="rId8"/>
    <p:sldId id="292" r:id="rId9"/>
    <p:sldId id="291" r:id="rId10"/>
    <p:sldId id="296" r:id="rId11"/>
    <p:sldId id="324" r:id="rId12"/>
    <p:sldId id="325" r:id="rId13"/>
    <p:sldId id="286" r:id="rId14"/>
    <p:sldId id="293" r:id="rId15"/>
    <p:sldId id="294" r:id="rId16"/>
    <p:sldId id="303" r:id="rId17"/>
    <p:sldId id="305" r:id="rId18"/>
    <p:sldId id="317" r:id="rId19"/>
    <p:sldId id="316" r:id="rId20"/>
    <p:sldId id="318" r:id="rId21"/>
    <p:sldId id="301" r:id="rId22"/>
    <p:sldId id="295" r:id="rId23"/>
    <p:sldId id="300" r:id="rId24"/>
    <p:sldId id="299" r:id="rId25"/>
    <p:sldId id="326" r:id="rId26"/>
    <p:sldId id="327" r:id="rId27"/>
    <p:sldId id="311" r:id="rId28"/>
    <p:sldId id="315" r:id="rId29"/>
    <p:sldId id="312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FF1D"/>
    <a:srgbClr val="418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3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6179D-ACC8-4418-8DD2-23C6906CD047}" type="datetimeFigureOut">
              <a:rPr lang="es-CL" smtClean="0"/>
              <a:t>10-11-2015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2C006-BE09-4D3C-AB2D-FF049686B60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32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DA85CED-206C-49E2-BD51-C8288CFABC1F}" type="slidenum">
              <a:rPr lang="en-US" altLang="es-CL" sz="1200" smtClean="0"/>
              <a:pPr/>
              <a:t>2</a:t>
            </a:fld>
            <a:endParaRPr lang="en-US" altLang="es-CL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2863F8-5762-41FA-9162-3F08A958EE5F}" type="slidenum">
              <a:rPr lang="en-US" altLang="es-CL" sz="1200" smtClean="0"/>
              <a:pPr/>
              <a:t>3</a:t>
            </a:fld>
            <a:endParaRPr lang="en-US" altLang="es-CL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DD12E0C-2C4C-4CA3-A4B8-C80F6B70213E}" type="slidenum">
              <a:rPr lang="en-US" altLang="es-CL" sz="1200" smtClean="0"/>
              <a:pPr/>
              <a:t>4</a:t>
            </a:fld>
            <a:endParaRPr lang="en-US" altLang="es-CL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C72FEF-0BE2-4515-8A9D-EF79F028649E}" type="slidenum">
              <a:rPr lang="en-US" altLang="es-CL" sz="1200" smtClean="0"/>
              <a:pPr/>
              <a:t>5</a:t>
            </a:fld>
            <a:endParaRPr lang="en-US" altLang="es-CL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C72FEF-0BE2-4515-8A9D-EF79F028649E}" type="slidenum">
              <a:rPr lang="en-US" altLang="es-CL" sz="1200" smtClean="0"/>
              <a:pPr/>
              <a:t>6</a:t>
            </a:fld>
            <a:endParaRPr lang="en-US" altLang="es-CL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CF9E122-B31E-43DD-92D2-CDCE7DD608BE}" type="slidenum">
              <a:rPr lang="en-US" altLang="es-CL" sz="1200"/>
              <a:pPr algn="r"/>
              <a:t>13</a:t>
            </a:fld>
            <a:endParaRPr lang="en-US" altLang="es-CL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9BAAEA-C8E9-4F31-832F-E4B24BD72618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0DB959-367E-4054-A7AC-039601C97B8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nsanimalista.cl/web/2010/03/28/la-desconocida-%E2%80%9Cresponsabilidad-empresarial%E2%80%9D-de-hidroaysen-y-energia-austral-en-la-patagonia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9381"/>
            <a:ext cx="1656183" cy="50405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9381"/>
            <a:ext cx="1656183" cy="504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05762"/>
            <a:ext cx="1638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9" y="5229200"/>
            <a:ext cx="1521486" cy="131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611560" y="2564904"/>
            <a:ext cx="7920879" cy="1015663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Desafíos de los Sistemas Nacionales de Inversión Pública - SNIP</a:t>
            </a: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1560" y="304800"/>
            <a:ext cx="6945312" cy="1143000"/>
          </a:xfrm>
        </p:spPr>
        <p:txBody>
          <a:bodyPr>
            <a:normAutofit/>
          </a:bodyPr>
          <a:lstStyle/>
          <a:p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¿Buena o mala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5943600" y="1447800"/>
            <a:ext cx="2971800" cy="762000"/>
          </a:xfrm>
          <a:prstGeom prst="wedgeRectCallout">
            <a:avLst>
              <a:gd name="adj1" fmla="val 20472"/>
              <a:gd name="adj2" fmla="val 4762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CL" sz="3600"/>
              <a:t>2.42311295E7</a:t>
            </a:r>
          </a:p>
        </p:txBody>
      </p:sp>
    </p:spTree>
    <p:extLst>
      <p:ext uri="{BB962C8B-B14F-4D97-AF65-F5344CB8AC3E}">
        <p14:creationId xmlns:p14="http://schemas.microsoft.com/office/powerpoint/2010/main" val="18777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08755"/>
            <a:ext cx="8229600" cy="70609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SNIP </a:t>
            </a:r>
            <a:r>
              <a:rPr lang="en-US" sz="3000" dirty="0" err="1" smtClean="0"/>
              <a:t>traba</a:t>
            </a:r>
            <a:r>
              <a:rPr lang="en-US" sz="3000" dirty="0" smtClean="0"/>
              <a:t> a la </a:t>
            </a:r>
            <a:r>
              <a:rPr lang="en-US" sz="3000" dirty="0" err="1" smtClean="0"/>
              <a:t>inversión</a:t>
            </a:r>
            <a:endParaRPr lang="es-CL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t="23258" r="41340" b="51505"/>
          <a:stretch/>
        </p:blipFill>
        <p:spPr bwMode="auto">
          <a:xfrm>
            <a:off x="-108520" y="908721"/>
            <a:ext cx="5400599" cy="2384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3" y="3418308"/>
            <a:ext cx="4536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900" dirty="0"/>
              <a:t>http://www.otramirada.pe/el-sistema-nacional-de-inversi%C3%B3n-p%C3%BAblica-snip-en-cuesti%C3%B3n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3278" r="50619"/>
          <a:stretch/>
        </p:blipFill>
        <p:spPr bwMode="auto">
          <a:xfrm>
            <a:off x="5196616" y="-27384"/>
            <a:ext cx="3983896" cy="839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28192" y="5733256"/>
            <a:ext cx="3707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dirty="0">
                <a:latin typeface="Arial" panose="020B0604020202020204" pitchFamily="34" charset="0"/>
                <a:cs typeface="Arial" panose="020B0604020202020204" pitchFamily="34" charset="0"/>
              </a:rPr>
              <a:t>http://gestion.pe/economia/ppk-propone-nuevo-sistema-inversion-que-reemplace-al-obsoleto-snip-2137960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8" y="4077072"/>
            <a:ext cx="4631509" cy="125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7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Dispersión</a:t>
            </a:r>
            <a:r>
              <a:rPr lang="en-US" sz="3000" dirty="0" smtClean="0"/>
              <a:t> del </a:t>
            </a:r>
            <a:r>
              <a:rPr lang="en-US" sz="3000" dirty="0" err="1" smtClean="0"/>
              <a:t>rol</a:t>
            </a:r>
            <a:r>
              <a:rPr lang="en-US" sz="3000" dirty="0" smtClean="0"/>
              <a:t> </a:t>
            </a:r>
            <a:r>
              <a:rPr lang="en-US" sz="3000" dirty="0" err="1" smtClean="0"/>
              <a:t>evaluador</a:t>
            </a:r>
            <a:endParaRPr lang="es-CL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2309" r="22680" b="30392"/>
          <a:stretch/>
        </p:blipFill>
        <p:spPr bwMode="auto">
          <a:xfrm>
            <a:off x="467544" y="794321"/>
            <a:ext cx="3830911" cy="283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3" t="6386" r="22223" b="23643"/>
          <a:stretch/>
        </p:blipFill>
        <p:spPr bwMode="auto">
          <a:xfrm>
            <a:off x="4932040" y="855445"/>
            <a:ext cx="3362600" cy="26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5294" r="22681" b="31446"/>
          <a:stretch/>
        </p:blipFill>
        <p:spPr bwMode="auto">
          <a:xfrm>
            <a:off x="621771" y="3933056"/>
            <a:ext cx="3590189" cy="259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8" t="5402" r="23814" b="29361"/>
          <a:stretch/>
        </p:blipFill>
        <p:spPr bwMode="auto">
          <a:xfrm>
            <a:off x="4932040" y="3933056"/>
            <a:ext cx="3577395" cy="26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24328" y="47667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SNIP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8700" y="3482542"/>
            <a:ext cx="235199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www.coneval.gob.mx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31567" y="3509302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www.shcp.gob.mx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1771" y="6529369"/>
            <a:ext cx="30316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www.funcionpublica.gob.mx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32040" y="6551127"/>
            <a:ext cx="18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www.asf.gob.mx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¿SNIP?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484784"/>
            <a:ext cx="4038600" cy="4525963"/>
          </a:xfrm>
        </p:spPr>
        <p:txBody>
          <a:bodyPr/>
          <a:lstStyle/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31840" y="1428844"/>
            <a:ext cx="4038600" cy="4525963"/>
          </a:xfrm>
        </p:spPr>
        <p:txBody>
          <a:bodyPr>
            <a:normAutofit/>
          </a:bodyPr>
          <a:lstStyle/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 … ?</a:t>
            </a:r>
          </a:p>
          <a:p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Consecuencias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debilidades</a:t>
            </a:r>
            <a:endParaRPr lang="en-US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410400" cy="3200400"/>
          </a:xfrm>
        </p:spPr>
        <p:txBody>
          <a:bodyPr>
            <a:noAutofit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Fragilidad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burocrática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AR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Reticencia por parte de autoridades a aceptar los resultados de las evaluaciones.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se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aprovecha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potencial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decisiones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Ciudadanía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se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empodera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inversiones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6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  <a:endParaRPr lang="en-US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5029200"/>
          </a:xfrm>
        </p:spPr>
        <p:txBody>
          <a:bodyPr>
            <a:normAutofit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respaldo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capacitados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inversiones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sector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evaluaciones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Incrementar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Integrarse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Redefinición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SNIP</a:t>
            </a:r>
          </a:p>
        </p:txBody>
      </p:sp>
    </p:spTree>
    <p:extLst>
      <p:ext uri="{BB962C8B-B14F-4D97-AF65-F5344CB8AC3E}">
        <p14:creationId xmlns:p14="http://schemas.microsoft.com/office/powerpoint/2010/main" val="33404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L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Ganarse a las autoridades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5544616" cy="4392488"/>
          </a:xfrm>
        </p:spPr>
        <p:txBody>
          <a:bodyPr>
            <a:noAutofit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 para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inteligentes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Entregar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localidad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electoral:</a:t>
            </a: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Cartera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avance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Fechas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próximas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Responsables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Beneficiarios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mitigación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Compensaciones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04" y="188640"/>
            <a:ext cx="18476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/>
          </p:cNvSpPr>
          <p:nvPr/>
        </p:nvSpPr>
        <p:spPr bwMode="auto">
          <a:xfrm>
            <a:off x="5169768" y="1196752"/>
            <a:ext cx="914400" cy="5112568"/>
          </a:xfrm>
          <a:prstGeom prst="rightBrace">
            <a:avLst>
              <a:gd name="adj1" fmla="val 47917"/>
              <a:gd name="adj2" fmla="val 50000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CL" altLang="es-CL" sz="2400">
              <a:solidFill>
                <a:srgbClr val="0000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48077" y="1844824"/>
            <a:ext cx="3292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completa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oportuna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para: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6354365" y="3156992"/>
            <a:ext cx="2586038" cy="23256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s-CL" sz="2400" smtClean="0">
                <a:latin typeface="Arial" panose="020B0604020202020204" pitchFamily="34" charset="0"/>
                <a:cs typeface="Arial" panose="020B0604020202020204" pitchFamily="34" charset="0"/>
              </a:rPr>
              <a:t>Trabajo con la comunidad</a:t>
            </a:r>
          </a:p>
          <a:p>
            <a:r>
              <a:rPr lang="en-US" altLang="es-CL" sz="2400" smtClean="0">
                <a:latin typeface="Arial" panose="020B0604020202020204" pitchFamily="34" charset="0"/>
                <a:cs typeface="Arial" panose="020B0604020202020204" pitchFamily="34" charset="0"/>
              </a:rPr>
              <a:t>Discusión del presupuesto</a:t>
            </a:r>
          </a:p>
          <a:p>
            <a:r>
              <a:rPr lang="en-US" altLang="es-CL" sz="2400" smtClean="0">
                <a:latin typeface="Arial" panose="020B0604020202020204" pitchFamily="34" charset="0"/>
                <a:cs typeface="Arial" panose="020B0604020202020204" pitchFamily="34" charset="0"/>
              </a:rPr>
              <a:t>Fiscalización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2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775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build="p" autoUpdateAnimBg="0" advAuto="1000"/>
      <p:bldP spid="7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iudadano de la ca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4"/>
            <a:ext cx="3118165" cy="20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s-CL" altLang="es-CL" sz="3000" dirty="0">
                <a:latin typeface="Arial" panose="020B0604020202020204" pitchFamily="34" charset="0"/>
                <a:cs typeface="Arial" panose="020B0604020202020204" pitchFamily="34" charset="0"/>
              </a:rPr>
              <a:t>Ganarse a la ciudadanía</a:t>
            </a:r>
            <a:endParaRPr lang="es-AR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8200"/>
            <a:ext cx="7698432" cy="167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AR" alt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 necesario comunicar los beneficios de contar con un SNIP:</a:t>
            </a:r>
          </a:p>
          <a:p>
            <a:r>
              <a:rPr lang="es-AR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Mayor eficiencia en el uso de los recursos.</a:t>
            </a:r>
          </a:p>
          <a:p>
            <a:r>
              <a:rPr lang="es-AR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Mayor eficacia de la inversión pública.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2339752" y="2708920"/>
            <a:ext cx="5486400" cy="838200"/>
          </a:xfrm>
          <a:prstGeom prst="cloudCallout">
            <a:avLst>
              <a:gd name="adj1" fmla="val -43207"/>
              <a:gd name="adj2" fmla="val 11329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AR" altLang="es-CL" sz="2400" b="1">
                <a:latin typeface="Arial" panose="020B0604020202020204" pitchFamily="34" charset="0"/>
                <a:cs typeface="Arial" panose="020B0604020202020204" pitchFamily="34" charset="0"/>
              </a:rPr>
              <a:t>Y a mi que me importa!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366899" y="4005064"/>
            <a:ext cx="5638800" cy="19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s-AR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Mejores servicios de salud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s-AR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Mejor educación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s-AR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Saneamiento de más comunidades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s-AR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Mejores caminos y calles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Tx/>
              <a:buChar char="•"/>
            </a:pPr>
            <a:r>
              <a:rPr lang="es-AR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39775" y="6071022"/>
            <a:ext cx="554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Ganarse a la ciudadanía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015" y="2780929"/>
            <a:ext cx="8229600" cy="3240360"/>
          </a:xfrm>
        </p:spPr>
        <p:txBody>
          <a:bodyPr>
            <a:normAutofit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Entregar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ciudadano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(barrio):</a:t>
            </a: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Cartera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Fechas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término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avance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Permitir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8"/>
            <a:ext cx="940363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130622"/>
            <a:ext cx="8229600" cy="850106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App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Barrio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352" y="17673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¿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SNIP?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952" y="1196752"/>
            <a:ext cx="8077200" cy="5258544"/>
          </a:xfrm>
        </p:spPr>
        <p:txBody>
          <a:bodyPr>
            <a:normAutofit/>
          </a:bodyPr>
          <a:lstStyle/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altLang="es-C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istemas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acional,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diseñados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lograr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eficacia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C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nversión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ública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Comprenden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legal 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capacitado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Metodologías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(Banco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focalizado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0112"/>
            <a:ext cx="2247528" cy="167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9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48680"/>
            <a:ext cx="3816424" cy="12687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eaLnBrk="0" hangingPunct="0"/>
            <a:r>
              <a:rPr lang="es-ES_tradnl" sz="2400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http://pormibarrio.uy/ </a:t>
            </a:r>
          </a:p>
          <a:p>
            <a:pPr lvl="0" eaLnBrk="0" hangingPunct="0"/>
            <a:endParaRPr lang="es-ES_tradnl" sz="2400" b="1" kern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eaLnBrk="0" hangingPunct="0"/>
            <a:r>
              <a:rPr lang="es-ES_tradnl" sz="2400" b="1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Uruguay</a:t>
            </a:r>
            <a:endParaRPr kumimoji="0" lang="es-ES_tradnl" sz="24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1566"/>
            <a:ext cx="6944772" cy="390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6403"/>
            <a:ext cx="5995578" cy="415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2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40960" cy="926976"/>
          </a:xfrm>
        </p:spPr>
        <p:txBody>
          <a:bodyPr>
            <a:normAutofit fontScale="90000"/>
          </a:bodyPr>
          <a:lstStyle/>
          <a:p>
            <a:r>
              <a:rPr lang="en-US" altLang="es-CL" sz="3000" dirty="0" err="1">
                <a:latin typeface="Arial" panose="020B0604020202020204" pitchFamily="34" charset="0"/>
                <a:cs typeface="Arial" panose="020B0604020202020204" pitchFamily="34" charset="0"/>
              </a:rPr>
              <a:t>Contar</a:t>
            </a:r>
            <a:r>
              <a:rPr lang="en-US" alt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s-C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suficientes</a:t>
            </a:r>
            <a:r>
              <a:rPr lang="en-US" alt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lang="en-US" altLang="es-C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200" dirty="0" err="1">
                <a:latin typeface="Arial" panose="020B0604020202020204" pitchFamily="34" charset="0"/>
                <a:cs typeface="Arial" panose="020B0604020202020204" pitchFamily="34" charset="0"/>
              </a:rPr>
              <a:t>capacitados</a:t>
            </a:r>
            <a:endParaRPr lang="en-US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96752"/>
            <a:ext cx="7467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básico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avanzado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alineados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el SNIP.</a:t>
            </a:r>
          </a:p>
          <a:p>
            <a:pPr lvl="1"/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Procedimientos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s-C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s-CL" sz="2100" dirty="0" err="1"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100" dirty="0" err="1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100" dirty="0" err="1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100" dirty="0" err="1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s-CL" sz="2100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CL" sz="2100" dirty="0" err="1">
                <a:latin typeface="Arial" panose="020B0604020202020204" pitchFamily="34" charset="0"/>
                <a:cs typeface="Arial" panose="020B0604020202020204" pitchFamily="34" charset="0"/>
              </a:rPr>
              <a:t>ejecución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100" dirty="0" err="1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731321" y="4496321"/>
            <a:ext cx="3305175" cy="2362200"/>
            <a:chOff x="1673" y="2552"/>
            <a:chExt cx="1314" cy="104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673" y="3172"/>
              <a:ext cx="1314" cy="428"/>
              <a:chOff x="1673" y="3172"/>
              <a:chExt cx="1314" cy="428"/>
            </a:xfrm>
          </p:grpSpPr>
          <p:sp>
            <p:nvSpPr>
              <p:cNvPr id="13" name="Freeform 4"/>
              <p:cNvSpPr>
                <a:spLocks/>
              </p:cNvSpPr>
              <p:nvPr/>
            </p:nvSpPr>
            <p:spPr bwMode="auto">
              <a:xfrm>
                <a:off x="2684" y="3172"/>
                <a:ext cx="303" cy="427"/>
              </a:xfrm>
              <a:custGeom>
                <a:avLst/>
                <a:gdLst>
                  <a:gd name="T0" fmla="*/ 0 w 607"/>
                  <a:gd name="T1" fmla="*/ 7 h 856"/>
                  <a:gd name="T2" fmla="*/ 11 w 607"/>
                  <a:gd name="T3" fmla="*/ 26 h 856"/>
                  <a:gd name="T4" fmla="*/ 18 w 607"/>
                  <a:gd name="T5" fmla="*/ 16 h 856"/>
                  <a:gd name="T6" fmla="*/ 5 w 607"/>
                  <a:gd name="T7" fmla="*/ 0 h 856"/>
                  <a:gd name="T8" fmla="*/ 0 w 607"/>
                  <a:gd name="T9" fmla="*/ 7 h 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7"/>
                  <a:gd name="T16" fmla="*/ 0 h 856"/>
                  <a:gd name="T17" fmla="*/ 607 w 607"/>
                  <a:gd name="T18" fmla="*/ 856 h 8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7" h="856">
                    <a:moveTo>
                      <a:pt x="0" y="233"/>
                    </a:moveTo>
                    <a:lnTo>
                      <a:pt x="361" y="856"/>
                    </a:lnTo>
                    <a:lnTo>
                      <a:pt x="607" y="537"/>
                    </a:lnTo>
                    <a:lnTo>
                      <a:pt x="175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BF5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850" y="3172"/>
                <a:ext cx="920" cy="115"/>
              </a:xfrm>
              <a:custGeom>
                <a:avLst/>
                <a:gdLst>
                  <a:gd name="T0" fmla="*/ 0 w 1840"/>
                  <a:gd name="T1" fmla="*/ 7 h 232"/>
                  <a:gd name="T2" fmla="*/ 53 w 1840"/>
                  <a:gd name="T3" fmla="*/ 7 h 232"/>
                  <a:gd name="T4" fmla="*/ 58 w 1840"/>
                  <a:gd name="T5" fmla="*/ 0 h 232"/>
                  <a:gd name="T6" fmla="*/ 14 w 1840"/>
                  <a:gd name="T7" fmla="*/ 0 h 232"/>
                  <a:gd name="T8" fmla="*/ 0 w 1840"/>
                  <a:gd name="T9" fmla="*/ 7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0"/>
                  <a:gd name="T16" fmla="*/ 0 h 232"/>
                  <a:gd name="T17" fmla="*/ 1840 w 1840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0" h="232">
                    <a:moveTo>
                      <a:pt x="0" y="232"/>
                    </a:moveTo>
                    <a:lnTo>
                      <a:pt x="1666" y="232"/>
                    </a:lnTo>
                    <a:lnTo>
                      <a:pt x="1840" y="0"/>
                    </a:lnTo>
                    <a:lnTo>
                      <a:pt x="465" y="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5F009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673" y="3287"/>
                <a:ext cx="1190" cy="313"/>
              </a:xfrm>
              <a:custGeom>
                <a:avLst/>
                <a:gdLst>
                  <a:gd name="T0" fmla="*/ 0 w 2381"/>
                  <a:gd name="T1" fmla="*/ 20 h 625"/>
                  <a:gd name="T2" fmla="*/ 74 w 2381"/>
                  <a:gd name="T3" fmla="*/ 20 h 625"/>
                  <a:gd name="T4" fmla="*/ 63 w 2381"/>
                  <a:gd name="T5" fmla="*/ 0 h 625"/>
                  <a:gd name="T6" fmla="*/ 11 w 2381"/>
                  <a:gd name="T7" fmla="*/ 0 h 625"/>
                  <a:gd name="T8" fmla="*/ 0 w 2381"/>
                  <a:gd name="T9" fmla="*/ 20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1"/>
                  <a:gd name="T16" fmla="*/ 0 h 625"/>
                  <a:gd name="T17" fmla="*/ 2381 w 2381"/>
                  <a:gd name="T18" fmla="*/ 625 h 6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1" h="625">
                    <a:moveTo>
                      <a:pt x="0" y="625"/>
                    </a:moveTo>
                    <a:lnTo>
                      <a:pt x="2381" y="625"/>
                    </a:lnTo>
                    <a:lnTo>
                      <a:pt x="2021" y="0"/>
                    </a:lnTo>
                    <a:lnTo>
                      <a:pt x="355" y="0"/>
                    </a:lnTo>
                    <a:lnTo>
                      <a:pt x="0" y="625"/>
                    </a:lnTo>
                    <a:close/>
                  </a:path>
                </a:pathLst>
              </a:custGeom>
              <a:solidFill>
                <a:srgbClr val="9F3FD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80" y="2861"/>
              <a:ext cx="857" cy="374"/>
              <a:chOff x="1880" y="2861"/>
              <a:chExt cx="857" cy="374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2476" y="2861"/>
                <a:ext cx="261" cy="374"/>
              </a:xfrm>
              <a:custGeom>
                <a:avLst/>
                <a:gdLst>
                  <a:gd name="T0" fmla="*/ 11 w 523"/>
                  <a:gd name="T1" fmla="*/ 24 h 747"/>
                  <a:gd name="T2" fmla="*/ 16 w 523"/>
                  <a:gd name="T3" fmla="*/ 17 h 747"/>
                  <a:gd name="T4" fmla="*/ 2 w 523"/>
                  <a:gd name="T5" fmla="*/ 0 h 747"/>
                  <a:gd name="T6" fmla="*/ 0 w 523"/>
                  <a:gd name="T7" fmla="*/ 4 h 747"/>
                  <a:gd name="T8" fmla="*/ 11 w 523"/>
                  <a:gd name="T9" fmla="*/ 24 h 7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3"/>
                  <a:gd name="T16" fmla="*/ 0 h 747"/>
                  <a:gd name="T17" fmla="*/ 523 w 523"/>
                  <a:gd name="T18" fmla="*/ 747 h 7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3" h="747">
                    <a:moveTo>
                      <a:pt x="357" y="747"/>
                    </a:moveTo>
                    <a:lnTo>
                      <a:pt x="523" y="533"/>
                    </a:lnTo>
                    <a:lnTo>
                      <a:pt x="90" y="0"/>
                    </a:lnTo>
                    <a:lnTo>
                      <a:pt x="0" y="112"/>
                    </a:lnTo>
                    <a:lnTo>
                      <a:pt x="357" y="747"/>
                    </a:lnTo>
                    <a:close/>
                  </a:path>
                </a:pathLst>
              </a:custGeom>
              <a:solidFill>
                <a:srgbClr val="FF9F7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2061" y="2861"/>
                <a:ext cx="459" cy="56"/>
              </a:xfrm>
              <a:custGeom>
                <a:avLst/>
                <a:gdLst>
                  <a:gd name="T0" fmla="*/ 0 w 918"/>
                  <a:gd name="T1" fmla="*/ 3 h 113"/>
                  <a:gd name="T2" fmla="*/ 26 w 918"/>
                  <a:gd name="T3" fmla="*/ 3 h 113"/>
                  <a:gd name="T4" fmla="*/ 29 w 918"/>
                  <a:gd name="T5" fmla="*/ 0 h 113"/>
                  <a:gd name="T6" fmla="*/ 9 w 918"/>
                  <a:gd name="T7" fmla="*/ 0 h 113"/>
                  <a:gd name="T8" fmla="*/ 0 w 918"/>
                  <a:gd name="T9" fmla="*/ 3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8"/>
                  <a:gd name="T16" fmla="*/ 0 h 113"/>
                  <a:gd name="T17" fmla="*/ 918 w 918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8" h="113">
                    <a:moveTo>
                      <a:pt x="0" y="113"/>
                    </a:moveTo>
                    <a:lnTo>
                      <a:pt x="827" y="113"/>
                    </a:lnTo>
                    <a:lnTo>
                      <a:pt x="918" y="0"/>
                    </a:lnTo>
                    <a:lnTo>
                      <a:pt x="286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F3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880" y="2917"/>
                <a:ext cx="775" cy="318"/>
              </a:xfrm>
              <a:custGeom>
                <a:avLst/>
                <a:gdLst>
                  <a:gd name="T0" fmla="*/ 0 w 1548"/>
                  <a:gd name="T1" fmla="*/ 20 h 636"/>
                  <a:gd name="T2" fmla="*/ 49 w 1548"/>
                  <a:gd name="T3" fmla="*/ 20 h 636"/>
                  <a:gd name="T4" fmla="*/ 38 w 1548"/>
                  <a:gd name="T5" fmla="*/ 0 h 636"/>
                  <a:gd name="T6" fmla="*/ 12 w 1548"/>
                  <a:gd name="T7" fmla="*/ 0 h 636"/>
                  <a:gd name="T8" fmla="*/ 0 w 1548"/>
                  <a:gd name="T9" fmla="*/ 20 h 6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8"/>
                  <a:gd name="T16" fmla="*/ 0 h 636"/>
                  <a:gd name="T17" fmla="*/ 1548 w 1548"/>
                  <a:gd name="T18" fmla="*/ 636 h 6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8" h="636">
                    <a:moveTo>
                      <a:pt x="0" y="636"/>
                    </a:moveTo>
                    <a:lnTo>
                      <a:pt x="1548" y="636"/>
                    </a:lnTo>
                    <a:lnTo>
                      <a:pt x="1189" y="0"/>
                    </a:lnTo>
                    <a:lnTo>
                      <a:pt x="360" y="0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rgbClr val="FF5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087" y="2552"/>
              <a:ext cx="401" cy="316"/>
              <a:chOff x="2087" y="2552"/>
              <a:chExt cx="401" cy="316"/>
            </a:xfrm>
          </p:grpSpPr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2267" y="2552"/>
                <a:ext cx="221" cy="316"/>
              </a:xfrm>
              <a:custGeom>
                <a:avLst/>
                <a:gdLst>
                  <a:gd name="T0" fmla="*/ 12 w 442"/>
                  <a:gd name="T1" fmla="*/ 19 h 633"/>
                  <a:gd name="T2" fmla="*/ 14 w 442"/>
                  <a:gd name="T3" fmla="*/ 16 h 633"/>
                  <a:gd name="T4" fmla="*/ 0 w 442"/>
                  <a:gd name="T5" fmla="*/ 0 h 633"/>
                  <a:gd name="T6" fmla="*/ 12 w 442"/>
                  <a:gd name="T7" fmla="*/ 19 h 6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2"/>
                  <a:gd name="T13" fmla="*/ 0 h 633"/>
                  <a:gd name="T14" fmla="*/ 442 w 442"/>
                  <a:gd name="T15" fmla="*/ 633 h 6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2" h="633">
                    <a:moveTo>
                      <a:pt x="360" y="633"/>
                    </a:moveTo>
                    <a:lnTo>
                      <a:pt x="442" y="534"/>
                    </a:lnTo>
                    <a:lnTo>
                      <a:pt x="0" y="0"/>
                    </a:lnTo>
                    <a:lnTo>
                      <a:pt x="360" y="633"/>
                    </a:lnTo>
                    <a:close/>
                  </a:path>
                </a:pathLst>
              </a:custGeom>
              <a:solidFill>
                <a:srgbClr val="FFBF1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2087" y="2552"/>
                <a:ext cx="359" cy="316"/>
              </a:xfrm>
              <a:custGeom>
                <a:avLst/>
                <a:gdLst>
                  <a:gd name="T0" fmla="*/ 0 w 719"/>
                  <a:gd name="T1" fmla="*/ 19 h 633"/>
                  <a:gd name="T2" fmla="*/ 22 w 719"/>
                  <a:gd name="T3" fmla="*/ 19 h 633"/>
                  <a:gd name="T4" fmla="*/ 11 w 719"/>
                  <a:gd name="T5" fmla="*/ 0 h 633"/>
                  <a:gd name="T6" fmla="*/ 0 w 719"/>
                  <a:gd name="T7" fmla="*/ 19 h 6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9"/>
                  <a:gd name="T13" fmla="*/ 0 h 633"/>
                  <a:gd name="T14" fmla="*/ 719 w 719"/>
                  <a:gd name="T15" fmla="*/ 633 h 6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9" h="633">
                    <a:moveTo>
                      <a:pt x="0" y="633"/>
                    </a:moveTo>
                    <a:lnTo>
                      <a:pt x="719" y="633"/>
                    </a:lnTo>
                    <a:lnTo>
                      <a:pt x="359" y="0"/>
                    </a:lnTo>
                    <a:lnTo>
                      <a:pt x="0" y="633"/>
                    </a:lnTo>
                    <a:close/>
                  </a:path>
                </a:pathLst>
              </a:custGeom>
              <a:solidFill>
                <a:srgbClr val="FF9F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Rectangle 16"/>
          <p:cNvSpPr txBox="1">
            <a:spLocks noChangeArrowheads="1"/>
          </p:cNvSpPr>
          <p:nvPr/>
        </p:nvSpPr>
        <p:spPr>
          <a:xfrm>
            <a:off x="5807521" y="3977208"/>
            <a:ext cx="287655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ctr">
              <a:lnSpc>
                <a:spcPct val="130000"/>
              </a:lnSpc>
              <a:buFontTx/>
              <a:buNone/>
            </a:pPr>
            <a:r>
              <a:rPr lang="en-US" altLang="es-CL" sz="2400" b="1" smtClean="0">
                <a:latin typeface="Arial" panose="020B0604020202020204" pitchFamily="34" charset="0"/>
                <a:cs typeface="Arial" panose="020B0604020202020204" pitchFamily="34" charset="0"/>
              </a:rPr>
              <a:t>CURSOS</a:t>
            </a:r>
          </a:p>
          <a:p>
            <a:pPr marL="285750" indent="-285750" algn="ctr">
              <a:buFontTx/>
              <a:buNone/>
            </a:pPr>
            <a:endParaRPr lang="en-US" altLang="es-CL" sz="1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70000"/>
              </a:lnSpc>
              <a:buFontTx/>
              <a:buNone/>
            </a:pPr>
            <a:r>
              <a:rPr lang="en-US" altLang="es-CL" sz="1600" smtClean="0">
                <a:latin typeface="Arial" panose="020B0604020202020204" pitchFamily="34" charset="0"/>
                <a:cs typeface="Arial" panose="020B0604020202020204" pitchFamily="34" charset="0"/>
              </a:rPr>
              <a:t>Avan-</a:t>
            </a:r>
          </a:p>
          <a:p>
            <a:pPr marL="285750" indent="-285750" algn="ctr">
              <a:lnSpc>
                <a:spcPct val="70000"/>
              </a:lnSpc>
              <a:buFontTx/>
              <a:buNone/>
            </a:pPr>
            <a:r>
              <a:rPr lang="en-US" altLang="es-CL" sz="1600" smtClean="0">
                <a:latin typeface="Arial" panose="020B0604020202020204" pitchFamily="34" charset="0"/>
                <a:cs typeface="Arial" panose="020B0604020202020204" pitchFamily="34" charset="0"/>
              </a:rPr>
              <a:t>zados</a:t>
            </a:r>
          </a:p>
          <a:p>
            <a:pPr marL="285750" indent="-285750" algn="ctr">
              <a:lnSpc>
                <a:spcPct val="70000"/>
              </a:lnSpc>
              <a:buFontTx/>
              <a:buNone/>
            </a:pPr>
            <a:endParaRPr lang="en-US" altLang="es-CL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30000"/>
              </a:lnSpc>
              <a:buFontTx/>
              <a:buNone/>
            </a:pPr>
            <a:r>
              <a:rPr lang="en-US" altLang="es-CL" sz="2000" smtClean="0">
                <a:latin typeface="Arial" panose="020B0604020202020204" pitchFamily="34" charset="0"/>
                <a:cs typeface="Arial" panose="020B0604020202020204" pitchFamily="34" charset="0"/>
              </a:rPr>
              <a:t>Intermedios</a:t>
            </a:r>
          </a:p>
          <a:p>
            <a:pPr marL="285750" indent="-285750" algn="ctr">
              <a:lnSpc>
                <a:spcPct val="130000"/>
              </a:lnSpc>
              <a:buFontTx/>
              <a:buNone/>
            </a:pPr>
            <a:endParaRPr lang="en-US" altLang="es-CL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30000"/>
              </a:lnSpc>
              <a:buFontTx/>
              <a:buNone/>
            </a:pPr>
            <a:r>
              <a:rPr lang="en-US" altLang="es-CL" sz="2400" smtClean="0"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 flipH="1">
            <a:off x="4969321" y="4129608"/>
            <a:ext cx="762000" cy="2895600"/>
          </a:xfrm>
          <a:prstGeom prst="rightBrace">
            <a:avLst>
              <a:gd name="adj1" fmla="val 31667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s-CL" alt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257225" y="537098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inversiones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1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5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5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5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  <p:bldP spid="1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evaluaciones</a:t>
            </a:r>
            <a:endParaRPr lang="en-US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metodologías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cambiado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últimas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décadas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Pero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estándares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cambiado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cuanto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Respecto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coberturas</a:t>
            </a:r>
            <a:r>
              <a:rPr lang="en-US" altLang="es-C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territoriales</a:t>
            </a:r>
            <a:r>
              <a:rPr lang="en-US" altLang="es-CL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Pobre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incorporación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incertidumbre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se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reportan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parámetros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estimados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ciertos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probabilística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suelen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incorporar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distributivo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pierde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aprovechan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acumulada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SNIP.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precios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particular de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social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descuento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143000"/>
          </a:xfrm>
        </p:spPr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evaluar</a:t>
            </a:r>
            <a:endParaRPr lang="en-US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4" descr="Activ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8591"/>
            <a:ext cx="55308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8391"/>
            <a:ext cx="28194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34591"/>
            <a:ext cx="2868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6248400" y="1410791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CL" sz="1800"/>
              <a:t>Carta al Director de </a:t>
            </a:r>
            <a:r>
              <a:rPr lang="en-US" altLang="es-CL" sz="1800" b="1"/>
              <a:t>Paul Fontaine</a:t>
            </a:r>
            <a:r>
              <a:rPr lang="en-US" altLang="es-CL" sz="1800"/>
              <a:t> B., Diario La Tercera, 13/06/2010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5791200" y="6611938"/>
            <a:ext cx="3108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CL" sz="1000"/>
              <a:t>Fuente imágen:  </a:t>
            </a:r>
            <a:r>
              <a:rPr lang="en-US" altLang="es-CL" sz="1000">
                <a:hlinkClick r:id="rId6"/>
              </a:rPr>
              <a:t>www.prensanimalista.cl</a:t>
            </a:r>
            <a:endParaRPr lang="en-US" altLang="es-CL" sz="1000"/>
          </a:p>
        </p:txBody>
      </p:sp>
    </p:spTree>
    <p:extLst>
      <p:ext uri="{BB962C8B-B14F-4D97-AF65-F5344CB8AC3E}">
        <p14:creationId xmlns:p14="http://schemas.microsoft.com/office/powerpoint/2010/main" val="18185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9052" y="260648"/>
            <a:ext cx="8316416" cy="1295400"/>
          </a:xfrm>
        </p:spPr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b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evaluado</a:t>
            </a:r>
            <a:endParaRPr lang="en-US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5" descr="http://www.dichatoaldia.cl/wp-content/uploads/2010/04/Construccion-de-mediaguas-007-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62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410200" y="6400800"/>
            <a:ext cx="2416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s-CL" sz="1000"/>
              <a:t>Fuente imágen: http://www.dichatoaldia.cl/</a:t>
            </a:r>
          </a:p>
        </p:txBody>
      </p:sp>
    </p:spTree>
    <p:extLst>
      <p:ext uri="{BB962C8B-B14F-4D97-AF65-F5344CB8AC3E}">
        <p14:creationId xmlns:p14="http://schemas.microsoft.com/office/powerpoint/2010/main" val="41922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plurianual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inversiones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evitaría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inconclusos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son puro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re-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inversiones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mantenciones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mayores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aseguraría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útil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rentabilidad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corrientes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aseguraría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puesta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ciertas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tipologías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altos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físico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financiero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ex-post?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ex-ante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Evaluaciones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planes?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GENCIA DE EVALUACIÓN?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Redefinición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SNIP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7"/>
          <p:cNvGrpSpPr>
            <a:grpSpLocks/>
          </p:cNvGrpSpPr>
          <p:nvPr/>
        </p:nvGrpSpPr>
        <p:grpSpPr bwMode="auto">
          <a:xfrm>
            <a:off x="914400" y="1219200"/>
            <a:ext cx="7391400" cy="5638800"/>
            <a:chOff x="1992" y="1536"/>
            <a:chExt cx="2952" cy="2072"/>
          </a:xfrm>
        </p:grpSpPr>
        <p:sp>
          <p:nvSpPr>
            <p:cNvPr id="117768" name="AutoShape 8" descr="Newsprint"/>
            <p:cNvSpPr>
              <a:spLocks noChangeArrowheads="1"/>
            </p:cNvSpPr>
            <p:nvPr/>
          </p:nvSpPr>
          <p:spPr bwMode="auto">
            <a:xfrm rot="-5400000">
              <a:off x="1632" y="1904"/>
              <a:ext cx="2064" cy="1344"/>
            </a:xfrm>
            <a:prstGeom prst="flowChartDelay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7769" name="AutoShape 9" descr="Stationery"/>
            <p:cNvSpPr>
              <a:spLocks noChangeArrowheads="1"/>
            </p:cNvSpPr>
            <p:nvPr/>
          </p:nvSpPr>
          <p:spPr bwMode="auto">
            <a:xfrm rot="-5400000">
              <a:off x="1752" y="1896"/>
              <a:ext cx="2064" cy="1344"/>
            </a:xfrm>
            <a:prstGeom prst="flowChartDelay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vert" wrap="square" anchor="ctr"/>
            <a:lstStyle/>
            <a:p>
              <a:pPr algn="ctr">
                <a:defRPr/>
              </a:pP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Aquí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descansa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el Sistema Nacional de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Inversiones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Projectilandia</a:t>
              </a:r>
              <a:endPara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770" name="AutoShape 10" descr="Newsprint"/>
            <p:cNvSpPr>
              <a:spLocks noChangeArrowheads="1"/>
            </p:cNvSpPr>
            <p:nvPr/>
          </p:nvSpPr>
          <p:spPr bwMode="auto">
            <a:xfrm rot="5400000" flipH="1">
              <a:off x="3240" y="1896"/>
              <a:ext cx="2064" cy="1344"/>
            </a:xfrm>
            <a:prstGeom prst="flowChartDelay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7771" name="AutoShape 11" descr="Stationery"/>
            <p:cNvSpPr>
              <a:spLocks noChangeArrowheads="1"/>
            </p:cNvSpPr>
            <p:nvPr/>
          </p:nvSpPr>
          <p:spPr bwMode="auto">
            <a:xfrm rot="5400000" flipH="1">
              <a:off x="3104" y="1896"/>
              <a:ext cx="2064" cy="1343"/>
            </a:xfrm>
            <a:prstGeom prst="flowChartDelay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square" anchor="ctr"/>
            <a:lstStyle/>
            <a:p>
              <a:pPr algn="ctr">
                <a:defRPr/>
              </a:pP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Aquí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yace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enterrado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el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progreso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desarrollo</a:t>
              </a:r>
              <a:r>
                <a:rPr lang="en-US" sz="24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Projectilandia</a:t>
              </a:r>
              <a:endPara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465254" y="9797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Si no se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s-CL" sz="300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sea el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futuro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14" name="13 Cruz"/>
          <p:cNvSpPr/>
          <p:nvPr/>
        </p:nvSpPr>
        <p:spPr>
          <a:xfrm>
            <a:off x="2267744" y="2167969"/>
            <a:ext cx="1038901" cy="1008111"/>
          </a:xfrm>
          <a:prstGeom prst="plus">
            <a:avLst>
              <a:gd name="adj" fmla="val 4166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ruz"/>
          <p:cNvSpPr/>
          <p:nvPr/>
        </p:nvSpPr>
        <p:spPr>
          <a:xfrm>
            <a:off x="5763228" y="2204864"/>
            <a:ext cx="1038901" cy="1008111"/>
          </a:xfrm>
          <a:prstGeom prst="plus">
            <a:avLst>
              <a:gd name="adj" fmla="val 4166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6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7"/>
          <p:cNvGrpSpPr>
            <a:grpSpLocks/>
          </p:cNvGrpSpPr>
          <p:nvPr/>
        </p:nvGrpSpPr>
        <p:grpSpPr bwMode="auto">
          <a:xfrm>
            <a:off x="914400" y="1219200"/>
            <a:ext cx="7391400" cy="5638800"/>
            <a:chOff x="1992" y="1536"/>
            <a:chExt cx="2952" cy="2072"/>
          </a:xfrm>
        </p:grpSpPr>
        <p:sp>
          <p:nvSpPr>
            <p:cNvPr id="117768" name="AutoShape 8" descr="Newsprint"/>
            <p:cNvSpPr>
              <a:spLocks noChangeArrowheads="1"/>
            </p:cNvSpPr>
            <p:nvPr/>
          </p:nvSpPr>
          <p:spPr bwMode="auto">
            <a:xfrm rot="-5400000">
              <a:off x="1632" y="1904"/>
              <a:ext cx="2064" cy="1344"/>
            </a:xfrm>
            <a:prstGeom prst="flowChartDelay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7769" name="AutoShape 9" descr="Stationery"/>
            <p:cNvSpPr>
              <a:spLocks noChangeArrowheads="1"/>
            </p:cNvSpPr>
            <p:nvPr/>
          </p:nvSpPr>
          <p:spPr bwMode="auto">
            <a:xfrm rot="-5400000">
              <a:off x="1752" y="1896"/>
              <a:ext cx="2064" cy="1344"/>
            </a:xfrm>
            <a:prstGeom prst="flowChartDelay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7770" name="AutoShape 10" descr="Newsprint"/>
            <p:cNvSpPr>
              <a:spLocks noChangeArrowheads="1"/>
            </p:cNvSpPr>
            <p:nvPr/>
          </p:nvSpPr>
          <p:spPr bwMode="auto">
            <a:xfrm rot="5400000" flipH="1">
              <a:off x="3240" y="1896"/>
              <a:ext cx="2064" cy="1344"/>
            </a:xfrm>
            <a:prstGeom prst="flowChartDelay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17771" name="AutoShape 11" descr="Stationery"/>
            <p:cNvSpPr>
              <a:spLocks noChangeArrowheads="1"/>
            </p:cNvSpPr>
            <p:nvPr/>
          </p:nvSpPr>
          <p:spPr bwMode="auto">
            <a:xfrm rot="5400000" flipH="1">
              <a:off x="3104" y="1896"/>
              <a:ext cx="2064" cy="1343"/>
            </a:xfrm>
            <a:prstGeom prst="flowChartDelay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465254" y="9797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Ocho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mandamientos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SNIP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76929" y="2348880"/>
            <a:ext cx="3200400" cy="4724400"/>
          </a:xfrm>
        </p:spPr>
        <p:txBody>
          <a:bodyPr>
            <a:normAutofit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Formarás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perfeccionarás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evaluadores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gestores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Serás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adalid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transparencia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Serás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consciente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limitaciones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Evolucionarás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31640" y="2348880"/>
            <a:ext cx="2947951" cy="4724400"/>
          </a:xfrm>
        </p:spPr>
        <p:txBody>
          <a:bodyPr>
            <a:normAutofit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ganarás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darás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conocer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pueblo.</a:t>
            </a:r>
          </a:p>
          <a:p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prentenderás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evaluarlo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evaluarás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L" sz="5400" smtClean="0"/>
              <a:t>Por último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33400" y="1452563"/>
            <a:ext cx="7953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s-CL" sz="7200" b="1">
                <a:solidFill>
                  <a:srgbClr val="0000CC"/>
                </a:solidFill>
              </a:rPr>
              <a:t>S</a:t>
            </a:r>
            <a:endParaRPr lang="en-US" altLang="es-CL" sz="5400"/>
          </a:p>
          <a:p>
            <a:pPr algn="l"/>
            <a:r>
              <a:rPr lang="en-US" altLang="es-CL" sz="6600" b="1">
                <a:solidFill>
                  <a:srgbClr val="0000CC"/>
                </a:solidFill>
              </a:rPr>
              <a:t>N</a:t>
            </a:r>
            <a:endParaRPr lang="en-US" altLang="es-CL" sz="5400"/>
          </a:p>
          <a:p>
            <a:pPr algn="l"/>
            <a:r>
              <a:rPr lang="en-US" altLang="es-CL" sz="7200" b="1">
                <a:solidFill>
                  <a:srgbClr val="0000CC"/>
                </a:solidFill>
              </a:rPr>
              <a:t>I</a:t>
            </a:r>
            <a:endParaRPr lang="en-US" altLang="es-CL" sz="5400"/>
          </a:p>
          <a:p>
            <a:pPr algn="l"/>
            <a:r>
              <a:rPr lang="en-US" altLang="es-CL" sz="6600" b="1">
                <a:solidFill>
                  <a:srgbClr val="0000CC"/>
                </a:solidFill>
              </a:rPr>
              <a:t>P</a:t>
            </a:r>
            <a:endParaRPr lang="en-US" altLang="es-CL" sz="5400" b="1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886200" y="5943600"/>
            <a:ext cx="481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s-CL" altLang="es-CL" sz="3600" b="1"/>
              <a:t>Gracias por su atención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0600" y="1728788"/>
            <a:ext cx="4300538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s-CL" sz="5400"/>
              <a:t> i</a:t>
            </a:r>
          </a:p>
          <a:p>
            <a:pPr algn="l"/>
            <a:r>
              <a:rPr lang="en-US" altLang="es-CL" sz="6600" b="1">
                <a:solidFill>
                  <a:srgbClr val="0000CC"/>
                </a:solidFill>
              </a:rPr>
              <a:t> </a:t>
            </a:r>
            <a:r>
              <a:rPr lang="en-US" altLang="es-CL" sz="5400"/>
              <a:t>o</a:t>
            </a:r>
            <a:r>
              <a:rPr lang="en-US" altLang="es-CL" sz="5400" b="1"/>
              <a:t> </a:t>
            </a:r>
            <a:r>
              <a:rPr lang="en-US" altLang="es-CL" sz="5400"/>
              <a:t>hay</a:t>
            </a:r>
          </a:p>
          <a:p>
            <a:pPr algn="l"/>
            <a:r>
              <a:rPr lang="en-US" altLang="es-CL" sz="7200" b="1">
                <a:solidFill>
                  <a:srgbClr val="0000CC"/>
                </a:solidFill>
              </a:rPr>
              <a:t> </a:t>
            </a:r>
            <a:r>
              <a:rPr lang="en-US" altLang="es-CL" sz="5400"/>
              <a:t>nquietudes</a:t>
            </a:r>
            <a:r>
              <a:rPr lang="en-US" altLang="es-CL" sz="5400" b="1"/>
              <a:t> </a:t>
            </a:r>
            <a:r>
              <a:rPr lang="en-US" altLang="es-CL" sz="5400"/>
              <a:t>o</a:t>
            </a:r>
          </a:p>
          <a:p>
            <a:pPr algn="l"/>
            <a:r>
              <a:rPr lang="en-US" altLang="es-CL" sz="6600" b="1">
                <a:solidFill>
                  <a:srgbClr val="0000CC"/>
                </a:solidFill>
              </a:rPr>
              <a:t> </a:t>
            </a:r>
            <a:r>
              <a:rPr lang="en-US" altLang="es-CL" sz="5400"/>
              <a:t>reguntas </a:t>
            </a:r>
            <a:r>
              <a:rPr lang="en-US" altLang="es-CL" sz="5400" b="1"/>
              <a:t>……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962" y="836712"/>
            <a:ext cx="2708888" cy="305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2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9"/>
          <p:cNvSpPr txBox="1">
            <a:spLocks noChangeArrowheads="1"/>
          </p:cNvSpPr>
          <p:nvPr/>
        </p:nvSpPr>
        <p:spPr bwMode="auto">
          <a:xfrm>
            <a:off x="609600" y="3403600"/>
            <a:ext cx="434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s-CL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1980 hasta el 2000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consideraron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de un SNIP y/o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trabajaron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ello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7" name="Rectangle 3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Los SNIP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Latina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89425" y="1295400"/>
            <a:ext cx="4244975" cy="5319713"/>
            <a:chOff x="2606" y="816"/>
            <a:chExt cx="2674" cy="3351"/>
          </a:xfrm>
        </p:grpSpPr>
        <p:sp>
          <p:nvSpPr>
            <p:cNvPr id="6149" name="Freeform 32"/>
            <p:cNvSpPr>
              <a:spLocks/>
            </p:cNvSpPr>
            <p:nvPr/>
          </p:nvSpPr>
          <p:spPr bwMode="auto">
            <a:xfrm>
              <a:off x="3814" y="1792"/>
              <a:ext cx="1466" cy="1463"/>
            </a:xfrm>
            <a:custGeom>
              <a:avLst/>
              <a:gdLst>
                <a:gd name="T0" fmla="*/ 259 w 1279"/>
                <a:gd name="T1" fmla="*/ 806 h 1233"/>
                <a:gd name="T2" fmla="*/ 71 w 1279"/>
                <a:gd name="T3" fmla="*/ 911 h 1233"/>
                <a:gd name="T4" fmla="*/ 0 w 1279"/>
                <a:gd name="T5" fmla="*/ 1109 h 1233"/>
                <a:gd name="T6" fmla="*/ 50 w 1279"/>
                <a:gd name="T7" fmla="*/ 1271 h 1233"/>
                <a:gd name="T8" fmla="*/ 132 w 1279"/>
                <a:gd name="T9" fmla="*/ 1346 h 1233"/>
                <a:gd name="T10" fmla="*/ 261 w 1279"/>
                <a:gd name="T11" fmla="*/ 1459 h 1233"/>
                <a:gd name="T12" fmla="*/ 524 w 1279"/>
                <a:gd name="T13" fmla="*/ 1375 h 1233"/>
                <a:gd name="T14" fmla="*/ 666 w 1279"/>
                <a:gd name="T15" fmla="*/ 1459 h 1233"/>
                <a:gd name="T16" fmla="*/ 814 w 1279"/>
                <a:gd name="T17" fmla="*/ 1565 h 1233"/>
                <a:gd name="T18" fmla="*/ 1038 w 1279"/>
                <a:gd name="T19" fmla="*/ 1736 h 1233"/>
                <a:gd name="T20" fmla="*/ 1181 w 1279"/>
                <a:gd name="T21" fmla="*/ 1999 h 1233"/>
                <a:gd name="T22" fmla="*/ 1177 w 1279"/>
                <a:gd name="T23" fmla="*/ 2228 h 1233"/>
                <a:gd name="T24" fmla="*/ 1202 w 1279"/>
                <a:gd name="T25" fmla="*/ 2469 h 1233"/>
                <a:gd name="T26" fmla="*/ 1356 w 1279"/>
                <a:gd name="T27" fmla="*/ 2486 h 1233"/>
                <a:gd name="T28" fmla="*/ 1438 w 1279"/>
                <a:gd name="T29" fmla="*/ 2603 h 1233"/>
                <a:gd name="T30" fmla="*/ 1475 w 1279"/>
                <a:gd name="T31" fmla="*/ 2795 h 1233"/>
                <a:gd name="T32" fmla="*/ 1398 w 1279"/>
                <a:gd name="T33" fmla="*/ 2975 h 1233"/>
                <a:gd name="T34" fmla="*/ 1275 w 1279"/>
                <a:gd name="T35" fmla="*/ 3206 h 1233"/>
                <a:gd name="T36" fmla="*/ 1380 w 1279"/>
                <a:gd name="T37" fmla="*/ 3293 h 1233"/>
                <a:gd name="T38" fmla="*/ 1569 w 1279"/>
                <a:gd name="T39" fmla="*/ 3412 h 1233"/>
                <a:gd name="T40" fmla="*/ 1662 w 1279"/>
                <a:gd name="T41" fmla="*/ 3238 h 1233"/>
                <a:gd name="T42" fmla="*/ 1737 w 1279"/>
                <a:gd name="T43" fmla="*/ 3153 h 1233"/>
                <a:gd name="T44" fmla="*/ 1827 w 1279"/>
                <a:gd name="T45" fmla="*/ 2817 h 1233"/>
                <a:gd name="T46" fmla="*/ 1937 w 1279"/>
                <a:gd name="T47" fmla="*/ 2734 h 1233"/>
                <a:gd name="T48" fmla="*/ 2057 w 1279"/>
                <a:gd name="T49" fmla="*/ 2671 h 1233"/>
                <a:gd name="T50" fmla="*/ 2235 w 1279"/>
                <a:gd name="T51" fmla="*/ 2671 h 1233"/>
                <a:gd name="T52" fmla="*/ 2392 w 1279"/>
                <a:gd name="T53" fmla="*/ 2473 h 1233"/>
                <a:gd name="T54" fmla="*/ 2488 w 1279"/>
                <a:gd name="T55" fmla="*/ 2358 h 1233"/>
                <a:gd name="T56" fmla="*/ 2517 w 1279"/>
                <a:gd name="T57" fmla="*/ 2187 h 1233"/>
                <a:gd name="T58" fmla="*/ 2557 w 1279"/>
                <a:gd name="T59" fmla="*/ 1970 h 1233"/>
                <a:gd name="T60" fmla="*/ 2573 w 1279"/>
                <a:gd name="T61" fmla="*/ 1764 h 1233"/>
                <a:gd name="T62" fmla="*/ 2623 w 1279"/>
                <a:gd name="T63" fmla="*/ 1761 h 1233"/>
                <a:gd name="T64" fmla="*/ 2789 w 1279"/>
                <a:gd name="T65" fmla="*/ 1512 h 1233"/>
                <a:gd name="T66" fmla="*/ 2901 w 1279"/>
                <a:gd name="T67" fmla="*/ 1349 h 1233"/>
                <a:gd name="T68" fmla="*/ 2884 w 1279"/>
                <a:gd name="T69" fmla="*/ 1105 h 1233"/>
                <a:gd name="T70" fmla="*/ 2747 w 1279"/>
                <a:gd name="T71" fmla="*/ 997 h 1233"/>
                <a:gd name="T72" fmla="*/ 2578 w 1279"/>
                <a:gd name="T73" fmla="*/ 778 h 1233"/>
                <a:gd name="T74" fmla="*/ 2252 w 1279"/>
                <a:gd name="T75" fmla="*/ 719 h 1233"/>
                <a:gd name="T76" fmla="*/ 2184 w 1279"/>
                <a:gd name="T77" fmla="*/ 663 h 1233"/>
                <a:gd name="T78" fmla="*/ 2147 w 1279"/>
                <a:gd name="T79" fmla="*/ 583 h 1233"/>
                <a:gd name="T80" fmla="*/ 1986 w 1279"/>
                <a:gd name="T81" fmla="*/ 521 h 1233"/>
                <a:gd name="T82" fmla="*/ 1937 w 1279"/>
                <a:gd name="T83" fmla="*/ 477 h 1233"/>
                <a:gd name="T84" fmla="*/ 1740 w 1279"/>
                <a:gd name="T85" fmla="*/ 458 h 1233"/>
                <a:gd name="T86" fmla="*/ 1740 w 1279"/>
                <a:gd name="T87" fmla="*/ 224 h 1233"/>
                <a:gd name="T88" fmla="*/ 1675 w 1279"/>
                <a:gd name="T89" fmla="*/ 78 h 1233"/>
                <a:gd name="T90" fmla="*/ 1502 w 1279"/>
                <a:gd name="T91" fmla="*/ 276 h 1233"/>
                <a:gd name="T92" fmla="*/ 1348 w 1279"/>
                <a:gd name="T93" fmla="*/ 286 h 1233"/>
                <a:gd name="T94" fmla="*/ 1185 w 1279"/>
                <a:gd name="T95" fmla="*/ 311 h 1233"/>
                <a:gd name="T96" fmla="*/ 1060 w 1279"/>
                <a:gd name="T97" fmla="*/ 286 h 1233"/>
                <a:gd name="T98" fmla="*/ 1005 w 1279"/>
                <a:gd name="T99" fmla="*/ 36 h 1233"/>
                <a:gd name="T100" fmla="*/ 900 w 1279"/>
                <a:gd name="T101" fmla="*/ 43 h 1233"/>
                <a:gd name="T102" fmla="*/ 682 w 1279"/>
                <a:gd name="T103" fmla="*/ 53 h 1233"/>
                <a:gd name="T104" fmla="*/ 658 w 1279"/>
                <a:gd name="T105" fmla="*/ 120 h 1233"/>
                <a:gd name="T106" fmla="*/ 677 w 1279"/>
                <a:gd name="T107" fmla="*/ 287 h 1233"/>
                <a:gd name="T108" fmla="*/ 614 w 1279"/>
                <a:gd name="T109" fmla="*/ 362 h 1233"/>
                <a:gd name="T110" fmla="*/ 434 w 1279"/>
                <a:gd name="T111" fmla="*/ 269 h 1233"/>
                <a:gd name="T112" fmla="*/ 383 w 1279"/>
                <a:gd name="T113" fmla="*/ 242 h 1233"/>
                <a:gd name="T114" fmla="*/ 343 w 1279"/>
                <a:gd name="T115" fmla="*/ 394 h 1233"/>
                <a:gd name="T116" fmla="*/ 275 w 1279"/>
                <a:gd name="T117" fmla="*/ 519 h 1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79"/>
                <a:gd name="T178" fmla="*/ 0 h 1233"/>
                <a:gd name="T179" fmla="*/ 1279 w 1279"/>
                <a:gd name="T180" fmla="*/ 1233 h 1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79" h="1233">
                  <a:moveTo>
                    <a:pt x="121" y="185"/>
                  </a:moveTo>
                  <a:lnTo>
                    <a:pt x="117" y="278"/>
                  </a:lnTo>
                  <a:lnTo>
                    <a:pt x="114" y="288"/>
                  </a:lnTo>
                  <a:lnTo>
                    <a:pt x="109" y="296"/>
                  </a:lnTo>
                  <a:lnTo>
                    <a:pt x="63" y="310"/>
                  </a:lnTo>
                  <a:lnTo>
                    <a:pt x="31" y="326"/>
                  </a:lnTo>
                  <a:lnTo>
                    <a:pt x="15" y="358"/>
                  </a:lnTo>
                  <a:lnTo>
                    <a:pt x="17" y="377"/>
                  </a:lnTo>
                  <a:lnTo>
                    <a:pt x="0" y="398"/>
                  </a:lnTo>
                  <a:lnTo>
                    <a:pt x="0" y="422"/>
                  </a:lnTo>
                  <a:lnTo>
                    <a:pt x="15" y="435"/>
                  </a:lnTo>
                  <a:lnTo>
                    <a:pt x="22" y="455"/>
                  </a:lnTo>
                  <a:lnTo>
                    <a:pt x="22" y="474"/>
                  </a:lnTo>
                  <a:lnTo>
                    <a:pt x="45" y="465"/>
                  </a:lnTo>
                  <a:lnTo>
                    <a:pt x="58" y="482"/>
                  </a:lnTo>
                  <a:lnTo>
                    <a:pt x="80" y="482"/>
                  </a:lnTo>
                  <a:lnTo>
                    <a:pt x="100" y="466"/>
                  </a:lnTo>
                  <a:lnTo>
                    <a:pt x="116" y="523"/>
                  </a:lnTo>
                  <a:lnTo>
                    <a:pt x="141" y="528"/>
                  </a:lnTo>
                  <a:lnTo>
                    <a:pt x="190" y="514"/>
                  </a:lnTo>
                  <a:lnTo>
                    <a:pt x="231" y="493"/>
                  </a:lnTo>
                  <a:lnTo>
                    <a:pt x="263" y="466"/>
                  </a:lnTo>
                  <a:lnTo>
                    <a:pt x="289" y="496"/>
                  </a:lnTo>
                  <a:lnTo>
                    <a:pt x="294" y="523"/>
                  </a:lnTo>
                  <a:lnTo>
                    <a:pt x="294" y="543"/>
                  </a:lnTo>
                  <a:lnTo>
                    <a:pt x="332" y="562"/>
                  </a:lnTo>
                  <a:lnTo>
                    <a:pt x="359" y="561"/>
                  </a:lnTo>
                  <a:lnTo>
                    <a:pt x="394" y="584"/>
                  </a:lnTo>
                  <a:lnTo>
                    <a:pt x="433" y="597"/>
                  </a:lnTo>
                  <a:lnTo>
                    <a:pt x="457" y="622"/>
                  </a:lnTo>
                  <a:lnTo>
                    <a:pt x="453" y="683"/>
                  </a:lnTo>
                  <a:lnTo>
                    <a:pt x="516" y="683"/>
                  </a:lnTo>
                  <a:lnTo>
                    <a:pt x="521" y="716"/>
                  </a:lnTo>
                  <a:lnTo>
                    <a:pt x="532" y="734"/>
                  </a:lnTo>
                  <a:lnTo>
                    <a:pt x="532" y="769"/>
                  </a:lnTo>
                  <a:lnTo>
                    <a:pt x="519" y="798"/>
                  </a:lnTo>
                  <a:lnTo>
                    <a:pt x="533" y="826"/>
                  </a:lnTo>
                  <a:lnTo>
                    <a:pt x="533" y="854"/>
                  </a:lnTo>
                  <a:lnTo>
                    <a:pt x="530" y="885"/>
                  </a:lnTo>
                  <a:lnTo>
                    <a:pt x="555" y="885"/>
                  </a:lnTo>
                  <a:lnTo>
                    <a:pt x="588" y="886"/>
                  </a:lnTo>
                  <a:lnTo>
                    <a:pt x="598" y="891"/>
                  </a:lnTo>
                  <a:lnTo>
                    <a:pt x="613" y="904"/>
                  </a:lnTo>
                  <a:lnTo>
                    <a:pt x="622" y="938"/>
                  </a:lnTo>
                  <a:lnTo>
                    <a:pt x="634" y="933"/>
                  </a:lnTo>
                  <a:lnTo>
                    <a:pt x="643" y="994"/>
                  </a:lnTo>
                  <a:lnTo>
                    <a:pt x="648" y="1001"/>
                  </a:lnTo>
                  <a:lnTo>
                    <a:pt x="651" y="1002"/>
                  </a:lnTo>
                  <a:lnTo>
                    <a:pt x="662" y="1024"/>
                  </a:lnTo>
                  <a:lnTo>
                    <a:pt x="653" y="1048"/>
                  </a:lnTo>
                  <a:lnTo>
                    <a:pt x="617" y="1066"/>
                  </a:lnTo>
                  <a:lnTo>
                    <a:pt x="580" y="1099"/>
                  </a:lnTo>
                  <a:lnTo>
                    <a:pt x="562" y="1115"/>
                  </a:lnTo>
                  <a:lnTo>
                    <a:pt x="562" y="1149"/>
                  </a:lnTo>
                  <a:lnTo>
                    <a:pt x="578" y="1161"/>
                  </a:lnTo>
                  <a:lnTo>
                    <a:pt x="581" y="1183"/>
                  </a:lnTo>
                  <a:lnTo>
                    <a:pt x="608" y="1180"/>
                  </a:lnTo>
                  <a:lnTo>
                    <a:pt x="643" y="1201"/>
                  </a:lnTo>
                  <a:lnTo>
                    <a:pt x="674" y="1233"/>
                  </a:lnTo>
                  <a:lnTo>
                    <a:pt x="692" y="1223"/>
                  </a:lnTo>
                  <a:lnTo>
                    <a:pt x="714" y="1203"/>
                  </a:lnTo>
                  <a:lnTo>
                    <a:pt x="720" y="1171"/>
                  </a:lnTo>
                  <a:lnTo>
                    <a:pt x="733" y="1160"/>
                  </a:lnTo>
                  <a:lnTo>
                    <a:pt x="741" y="1156"/>
                  </a:lnTo>
                  <a:lnTo>
                    <a:pt x="751" y="1141"/>
                  </a:lnTo>
                  <a:lnTo>
                    <a:pt x="766" y="1129"/>
                  </a:lnTo>
                  <a:lnTo>
                    <a:pt x="798" y="1091"/>
                  </a:lnTo>
                  <a:lnTo>
                    <a:pt x="798" y="1026"/>
                  </a:lnTo>
                  <a:lnTo>
                    <a:pt x="806" y="1010"/>
                  </a:lnTo>
                  <a:lnTo>
                    <a:pt x="821" y="995"/>
                  </a:lnTo>
                  <a:lnTo>
                    <a:pt x="844" y="995"/>
                  </a:lnTo>
                  <a:lnTo>
                    <a:pt x="854" y="980"/>
                  </a:lnTo>
                  <a:lnTo>
                    <a:pt x="875" y="980"/>
                  </a:lnTo>
                  <a:lnTo>
                    <a:pt x="904" y="961"/>
                  </a:lnTo>
                  <a:lnTo>
                    <a:pt x="907" y="957"/>
                  </a:lnTo>
                  <a:lnTo>
                    <a:pt x="942" y="946"/>
                  </a:lnTo>
                  <a:lnTo>
                    <a:pt x="962" y="941"/>
                  </a:lnTo>
                  <a:lnTo>
                    <a:pt x="986" y="957"/>
                  </a:lnTo>
                  <a:lnTo>
                    <a:pt x="1012" y="938"/>
                  </a:lnTo>
                  <a:lnTo>
                    <a:pt x="1016" y="923"/>
                  </a:lnTo>
                  <a:lnTo>
                    <a:pt x="1055" y="886"/>
                  </a:lnTo>
                  <a:lnTo>
                    <a:pt x="1064" y="867"/>
                  </a:lnTo>
                  <a:lnTo>
                    <a:pt x="1079" y="855"/>
                  </a:lnTo>
                  <a:lnTo>
                    <a:pt x="1097" y="845"/>
                  </a:lnTo>
                  <a:lnTo>
                    <a:pt x="1096" y="824"/>
                  </a:lnTo>
                  <a:lnTo>
                    <a:pt x="1101" y="792"/>
                  </a:lnTo>
                  <a:lnTo>
                    <a:pt x="1111" y="784"/>
                  </a:lnTo>
                  <a:lnTo>
                    <a:pt x="1111" y="767"/>
                  </a:lnTo>
                  <a:lnTo>
                    <a:pt x="1119" y="742"/>
                  </a:lnTo>
                  <a:lnTo>
                    <a:pt x="1127" y="706"/>
                  </a:lnTo>
                  <a:lnTo>
                    <a:pt x="1129" y="682"/>
                  </a:lnTo>
                  <a:lnTo>
                    <a:pt x="1132" y="655"/>
                  </a:lnTo>
                  <a:lnTo>
                    <a:pt x="1135" y="632"/>
                  </a:lnTo>
                  <a:lnTo>
                    <a:pt x="1143" y="622"/>
                  </a:lnTo>
                  <a:lnTo>
                    <a:pt x="1150" y="622"/>
                  </a:lnTo>
                  <a:lnTo>
                    <a:pt x="1156" y="630"/>
                  </a:lnTo>
                  <a:lnTo>
                    <a:pt x="1180" y="584"/>
                  </a:lnTo>
                  <a:lnTo>
                    <a:pt x="1206" y="562"/>
                  </a:lnTo>
                  <a:lnTo>
                    <a:pt x="1230" y="542"/>
                  </a:lnTo>
                  <a:lnTo>
                    <a:pt x="1239" y="526"/>
                  </a:lnTo>
                  <a:lnTo>
                    <a:pt x="1255" y="507"/>
                  </a:lnTo>
                  <a:lnTo>
                    <a:pt x="1279" y="483"/>
                  </a:lnTo>
                  <a:lnTo>
                    <a:pt x="1279" y="432"/>
                  </a:lnTo>
                  <a:lnTo>
                    <a:pt x="1274" y="417"/>
                  </a:lnTo>
                  <a:lnTo>
                    <a:pt x="1272" y="396"/>
                  </a:lnTo>
                  <a:lnTo>
                    <a:pt x="1272" y="389"/>
                  </a:lnTo>
                  <a:lnTo>
                    <a:pt x="1257" y="377"/>
                  </a:lnTo>
                  <a:lnTo>
                    <a:pt x="1211" y="357"/>
                  </a:lnTo>
                  <a:lnTo>
                    <a:pt x="1195" y="350"/>
                  </a:lnTo>
                  <a:lnTo>
                    <a:pt x="1178" y="335"/>
                  </a:lnTo>
                  <a:lnTo>
                    <a:pt x="1137" y="279"/>
                  </a:lnTo>
                  <a:lnTo>
                    <a:pt x="1101" y="279"/>
                  </a:lnTo>
                  <a:lnTo>
                    <a:pt x="1003" y="250"/>
                  </a:lnTo>
                  <a:lnTo>
                    <a:pt x="993" y="258"/>
                  </a:lnTo>
                  <a:lnTo>
                    <a:pt x="977" y="265"/>
                  </a:lnTo>
                  <a:lnTo>
                    <a:pt x="962" y="259"/>
                  </a:lnTo>
                  <a:lnTo>
                    <a:pt x="963" y="238"/>
                  </a:lnTo>
                  <a:lnTo>
                    <a:pt x="972" y="224"/>
                  </a:lnTo>
                  <a:lnTo>
                    <a:pt x="953" y="223"/>
                  </a:lnTo>
                  <a:lnTo>
                    <a:pt x="947" y="209"/>
                  </a:lnTo>
                  <a:lnTo>
                    <a:pt x="921" y="199"/>
                  </a:lnTo>
                  <a:lnTo>
                    <a:pt x="896" y="191"/>
                  </a:lnTo>
                  <a:lnTo>
                    <a:pt x="876" y="187"/>
                  </a:lnTo>
                  <a:lnTo>
                    <a:pt x="855" y="203"/>
                  </a:lnTo>
                  <a:lnTo>
                    <a:pt x="845" y="195"/>
                  </a:lnTo>
                  <a:lnTo>
                    <a:pt x="854" y="171"/>
                  </a:lnTo>
                  <a:lnTo>
                    <a:pt x="792" y="163"/>
                  </a:lnTo>
                  <a:lnTo>
                    <a:pt x="783" y="171"/>
                  </a:lnTo>
                  <a:lnTo>
                    <a:pt x="767" y="164"/>
                  </a:lnTo>
                  <a:lnTo>
                    <a:pt x="728" y="180"/>
                  </a:lnTo>
                  <a:lnTo>
                    <a:pt x="799" y="111"/>
                  </a:lnTo>
                  <a:lnTo>
                    <a:pt x="767" y="80"/>
                  </a:lnTo>
                  <a:lnTo>
                    <a:pt x="767" y="75"/>
                  </a:lnTo>
                  <a:lnTo>
                    <a:pt x="761" y="47"/>
                  </a:lnTo>
                  <a:lnTo>
                    <a:pt x="738" y="29"/>
                  </a:lnTo>
                  <a:lnTo>
                    <a:pt x="714" y="47"/>
                  </a:lnTo>
                  <a:lnTo>
                    <a:pt x="683" y="93"/>
                  </a:lnTo>
                  <a:lnTo>
                    <a:pt x="662" y="99"/>
                  </a:lnTo>
                  <a:lnTo>
                    <a:pt x="640" y="87"/>
                  </a:lnTo>
                  <a:lnTo>
                    <a:pt x="611" y="87"/>
                  </a:lnTo>
                  <a:lnTo>
                    <a:pt x="594" y="102"/>
                  </a:lnTo>
                  <a:lnTo>
                    <a:pt x="567" y="102"/>
                  </a:lnTo>
                  <a:lnTo>
                    <a:pt x="555" y="110"/>
                  </a:lnTo>
                  <a:lnTo>
                    <a:pt x="523" y="111"/>
                  </a:lnTo>
                  <a:lnTo>
                    <a:pt x="491" y="116"/>
                  </a:lnTo>
                  <a:lnTo>
                    <a:pt x="481" y="128"/>
                  </a:lnTo>
                  <a:lnTo>
                    <a:pt x="468" y="102"/>
                  </a:lnTo>
                  <a:lnTo>
                    <a:pt x="468" y="37"/>
                  </a:lnTo>
                  <a:lnTo>
                    <a:pt x="458" y="28"/>
                  </a:lnTo>
                  <a:lnTo>
                    <a:pt x="443" y="13"/>
                  </a:lnTo>
                  <a:lnTo>
                    <a:pt x="427" y="0"/>
                  </a:lnTo>
                  <a:lnTo>
                    <a:pt x="416" y="15"/>
                  </a:lnTo>
                  <a:lnTo>
                    <a:pt x="397" y="15"/>
                  </a:lnTo>
                  <a:lnTo>
                    <a:pt x="373" y="24"/>
                  </a:lnTo>
                  <a:lnTo>
                    <a:pt x="314" y="23"/>
                  </a:lnTo>
                  <a:lnTo>
                    <a:pt x="301" y="19"/>
                  </a:lnTo>
                  <a:lnTo>
                    <a:pt x="278" y="9"/>
                  </a:lnTo>
                  <a:lnTo>
                    <a:pt x="283" y="25"/>
                  </a:lnTo>
                  <a:lnTo>
                    <a:pt x="290" y="43"/>
                  </a:lnTo>
                  <a:lnTo>
                    <a:pt x="305" y="68"/>
                  </a:lnTo>
                  <a:lnTo>
                    <a:pt x="318" y="85"/>
                  </a:lnTo>
                  <a:lnTo>
                    <a:pt x="299" y="103"/>
                  </a:lnTo>
                  <a:lnTo>
                    <a:pt x="285" y="112"/>
                  </a:lnTo>
                  <a:lnTo>
                    <a:pt x="282" y="121"/>
                  </a:lnTo>
                  <a:lnTo>
                    <a:pt x="271" y="130"/>
                  </a:lnTo>
                  <a:lnTo>
                    <a:pt x="259" y="131"/>
                  </a:lnTo>
                  <a:lnTo>
                    <a:pt x="221" y="119"/>
                  </a:lnTo>
                  <a:lnTo>
                    <a:pt x="192" y="97"/>
                  </a:lnTo>
                  <a:lnTo>
                    <a:pt x="185" y="84"/>
                  </a:lnTo>
                  <a:lnTo>
                    <a:pt x="176" y="96"/>
                  </a:lnTo>
                  <a:lnTo>
                    <a:pt x="169" y="87"/>
                  </a:lnTo>
                  <a:lnTo>
                    <a:pt x="119" y="112"/>
                  </a:lnTo>
                  <a:lnTo>
                    <a:pt x="123" y="124"/>
                  </a:lnTo>
                  <a:lnTo>
                    <a:pt x="152" y="142"/>
                  </a:lnTo>
                  <a:lnTo>
                    <a:pt x="113" y="143"/>
                  </a:lnTo>
                  <a:lnTo>
                    <a:pt x="105" y="177"/>
                  </a:lnTo>
                  <a:lnTo>
                    <a:pt x="121" y="185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Freeform 33"/>
            <p:cNvSpPr>
              <a:spLocks/>
            </p:cNvSpPr>
            <p:nvPr/>
          </p:nvSpPr>
          <p:spPr bwMode="auto">
            <a:xfrm>
              <a:off x="3592" y="1526"/>
              <a:ext cx="476" cy="618"/>
            </a:xfrm>
            <a:custGeom>
              <a:avLst/>
              <a:gdLst>
                <a:gd name="T0" fmla="*/ 566 w 416"/>
                <a:gd name="T1" fmla="*/ 28 h 521"/>
                <a:gd name="T2" fmla="*/ 502 w 416"/>
                <a:gd name="T3" fmla="*/ 100 h 521"/>
                <a:gd name="T4" fmla="*/ 478 w 416"/>
                <a:gd name="T5" fmla="*/ 149 h 521"/>
                <a:gd name="T6" fmla="*/ 453 w 416"/>
                <a:gd name="T7" fmla="*/ 241 h 521"/>
                <a:gd name="T8" fmla="*/ 467 w 416"/>
                <a:gd name="T9" fmla="*/ 312 h 521"/>
                <a:gd name="T10" fmla="*/ 530 w 416"/>
                <a:gd name="T11" fmla="*/ 429 h 521"/>
                <a:gd name="T12" fmla="*/ 703 w 416"/>
                <a:gd name="T13" fmla="*/ 476 h 521"/>
                <a:gd name="T14" fmla="*/ 762 w 416"/>
                <a:gd name="T15" fmla="*/ 521 h 521"/>
                <a:gd name="T16" fmla="*/ 810 w 416"/>
                <a:gd name="T17" fmla="*/ 504 h 521"/>
                <a:gd name="T18" fmla="*/ 848 w 416"/>
                <a:gd name="T19" fmla="*/ 523 h 521"/>
                <a:gd name="T20" fmla="*/ 844 w 416"/>
                <a:gd name="T21" fmla="*/ 573 h 521"/>
                <a:gd name="T22" fmla="*/ 818 w 416"/>
                <a:gd name="T23" fmla="*/ 595 h 521"/>
                <a:gd name="T24" fmla="*/ 815 w 416"/>
                <a:gd name="T25" fmla="*/ 645 h 521"/>
                <a:gd name="T26" fmla="*/ 852 w 416"/>
                <a:gd name="T27" fmla="*/ 728 h 521"/>
                <a:gd name="T28" fmla="*/ 917 w 416"/>
                <a:gd name="T29" fmla="*/ 822 h 521"/>
                <a:gd name="T30" fmla="*/ 935 w 416"/>
                <a:gd name="T31" fmla="*/ 958 h 521"/>
                <a:gd name="T32" fmla="*/ 870 w 416"/>
                <a:gd name="T33" fmla="*/ 894 h 521"/>
                <a:gd name="T34" fmla="*/ 852 w 416"/>
                <a:gd name="T35" fmla="*/ 854 h 521"/>
                <a:gd name="T36" fmla="*/ 830 w 416"/>
                <a:gd name="T37" fmla="*/ 885 h 521"/>
                <a:gd name="T38" fmla="*/ 818 w 416"/>
                <a:gd name="T39" fmla="*/ 868 h 521"/>
                <a:gd name="T40" fmla="*/ 703 w 416"/>
                <a:gd name="T41" fmla="*/ 936 h 521"/>
                <a:gd name="T42" fmla="*/ 712 w 416"/>
                <a:gd name="T43" fmla="*/ 970 h 521"/>
                <a:gd name="T44" fmla="*/ 745 w 416"/>
                <a:gd name="T45" fmla="*/ 993 h 521"/>
                <a:gd name="T46" fmla="*/ 778 w 416"/>
                <a:gd name="T47" fmla="*/ 1020 h 521"/>
                <a:gd name="T48" fmla="*/ 690 w 416"/>
                <a:gd name="T49" fmla="*/ 1021 h 521"/>
                <a:gd name="T50" fmla="*/ 675 w 416"/>
                <a:gd name="T51" fmla="*/ 1119 h 521"/>
                <a:gd name="T52" fmla="*/ 709 w 416"/>
                <a:gd name="T53" fmla="*/ 1139 h 521"/>
                <a:gd name="T54" fmla="*/ 697 w 416"/>
                <a:gd name="T55" fmla="*/ 1428 h 521"/>
                <a:gd name="T56" fmla="*/ 682 w 416"/>
                <a:gd name="T57" fmla="*/ 1451 h 521"/>
                <a:gd name="T58" fmla="*/ 641 w 416"/>
                <a:gd name="T59" fmla="*/ 1426 h 521"/>
                <a:gd name="T60" fmla="*/ 636 w 416"/>
                <a:gd name="T61" fmla="*/ 1298 h 521"/>
                <a:gd name="T62" fmla="*/ 652 w 416"/>
                <a:gd name="T63" fmla="*/ 1276 h 521"/>
                <a:gd name="T64" fmla="*/ 641 w 416"/>
                <a:gd name="T65" fmla="*/ 1247 h 521"/>
                <a:gd name="T66" fmla="*/ 617 w 416"/>
                <a:gd name="T67" fmla="*/ 1234 h 521"/>
                <a:gd name="T68" fmla="*/ 533 w 416"/>
                <a:gd name="T69" fmla="*/ 1234 h 521"/>
                <a:gd name="T70" fmla="*/ 499 w 416"/>
                <a:gd name="T71" fmla="*/ 1256 h 521"/>
                <a:gd name="T72" fmla="*/ 461 w 416"/>
                <a:gd name="T73" fmla="*/ 1222 h 521"/>
                <a:gd name="T74" fmla="*/ 407 w 416"/>
                <a:gd name="T75" fmla="*/ 1194 h 521"/>
                <a:gd name="T76" fmla="*/ 354 w 416"/>
                <a:gd name="T77" fmla="*/ 1168 h 521"/>
                <a:gd name="T78" fmla="*/ 354 w 416"/>
                <a:gd name="T79" fmla="*/ 1102 h 521"/>
                <a:gd name="T80" fmla="*/ 298 w 416"/>
                <a:gd name="T81" fmla="*/ 1102 h 521"/>
                <a:gd name="T82" fmla="*/ 130 w 416"/>
                <a:gd name="T83" fmla="*/ 1012 h 521"/>
                <a:gd name="T84" fmla="*/ 0 w 416"/>
                <a:gd name="T85" fmla="*/ 1021 h 521"/>
                <a:gd name="T86" fmla="*/ 120 w 416"/>
                <a:gd name="T87" fmla="*/ 778 h 521"/>
                <a:gd name="T88" fmla="*/ 120 w 416"/>
                <a:gd name="T89" fmla="*/ 496 h 521"/>
                <a:gd name="T90" fmla="*/ 181 w 416"/>
                <a:gd name="T91" fmla="*/ 362 h 521"/>
                <a:gd name="T92" fmla="*/ 221 w 416"/>
                <a:gd name="T93" fmla="*/ 279 h 521"/>
                <a:gd name="T94" fmla="*/ 262 w 416"/>
                <a:gd name="T95" fmla="*/ 257 h 521"/>
                <a:gd name="T96" fmla="*/ 312 w 416"/>
                <a:gd name="T97" fmla="*/ 110 h 521"/>
                <a:gd name="T98" fmla="*/ 347 w 416"/>
                <a:gd name="T99" fmla="*/ 130 h 521"/>
                <a:gd name="T100" fmla="*/ 375 w 416"/>
                <a:gd name="T101" fmla="*/ 77 h 521"/>
                <a:gd name="T102" fmla="*/ 534 w 416"/>
                <a:gd name="T103" fmla="*/ 0 h 521"/>
                <a:gd name="T104" fmla="*/ 566 w 416"/>
                <a:gd name="T105" fmla="*/ 28 h 5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6"/>
                <a:gd name="T160" fmla="*/ 0 h 521"/>
                <a:gd name="T161" fmla="*/ 416 w 416"/>
                <a:gd name="T162" fmla="*/ 521 h 5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6" h="521">
                  <a:moveTo>
                    <a:pt x="252" y="10"/>
                  </a:moveTo>
                  <a:lnTo>
                    <a:pt x="225" y="36"/>
                  </a:lnTo>
                  <a:lnTo>
                    <a:pt x="213" y="53"/>
                  </a:lnTo>
                  <a:lnTo>
                    <a:pt x="202" y="86"/>
                  </a:lnTo>
                  <a:lnTo>
                    <a:pt x="209" y="112"/>
                  </a:lnTo>
                  <a:lnTo>
                    <a:pt x="236" y="154"/>
                  </a:lnTo>
                  <a:lnTo>
                    <a:pt x="313" y="170"/>
                  </a:lnTo>
                  <a:lnTo>
                    <a:pt x="340" y="187"/>
                  </a:lnTo>
                  <a:lnTo>
                    <a:pt x="361" y="181"/>
                  </a:lnTo>
                  <a:lnTo>
                    <a:pt x="378" y="188"/>
                  </a:lnTo>
                  <a:lnTo>
                    <a:pt x="377" y="206"/>
                  </a:lnTo>
                  <a:lnTo>
                    <a:pt x="364" y="214"/>
                  </a:lnTo>
                  <a:lnTo>
                    <a:pt x="363" y="232"/>
                  </a:lnTo>
                  <a:lnTo>
                    <a:pt x="379" y="261"/>
                  </a:lnTo>
                  <a:lnTo>
                    <a:pt x="409" y="295"/>
                  </a:lnTo>
                  <a:lnTo>
                    <a:pt x="416" y="344"/>
                  </a:lnTo>
                  <a:lnTo>
                    <a:pt x="387" y="321"/>
                  </a:lnTo>
                  <a:lnTo>
                    <a:pt x="379" y="307"/>
                  </a:lnTo>
                  <a:lnTo>
                    <a:pt x="370" y="318"/>
                  </a:lnTo>
                  <a:lnTo>
                    <a:pt x="364" y="311"/>
                  </a:lnTo>
                  <a:lnTo>
                    <a:pt x="313" y="336"/>
                  </a:lnTo>
                  <a:lnTo>
                    <a:pt x="317" y="349"/>
                  </a:lnTo>
                  <a:lnTo>
                    <a:pt x="331" y="357"/>
                  </a:lnTo>
                  <a:lnTo>
                    <a:pt x="347" y="366"/>
                  </a:lnTo>
                  <a:lnTo>
                    <a:pt x="308" y="367"/>
                  </a:lnTo>
                  <a:lnTo>
                    <a:pt x="301" y="401"/>
                  </a:lnTo>
                  <a:lnTo>
                    <a:pt x="316" y="409"/>
                  </a:lnTo>
                  <a:lnTo>
                    <a:pt x="310" y="513"/>
                  </a:lnTo>
                  <a:lnTo>
                    <a:pt x="304" y="521"/>
                  </a:lnTo>
                  <a:lnTo>
                    <a:pt x="285" y="512"/>
                  </a:lnTo>
                  <a:lnTo>
                    <a:pt x="283" y="465"/>
                  </a:lnTo>
                  <a:lnTo>
                    <a:pt x="290" y="459"/>
                  </a:lnTo>
                  <a:lnTo>
                    <a:pt x="285" y="448"/>
                  </a:lnTo>
                  <a:lnTo>
                    <a:pt x="275" y="443"/>
                  </a:lnTo>
                  <a:lnTo>
                    <a:pt x="238" y="443"/>
                  </a:lnTo>
                  <a:lnTo>
                    <a:pt x="222" y="451"/>
                  </a:lnTo>
                  <a:lnTo>
                    <a:pt x="205" y="438"/>
                  </a:lnTo>
                  <a:lnTo>
                    <a:pt x="182" y="429"/>
                  </a:lnTo>
                  <a:lnTo>
                    <a:pt x="157" y="419"/>
                  </a:lnTo>
                  <a:lnTo>
                    <a:pt x="157" y="395"/>
                  </a:lnTo>
                  <a:lnTo>
                    <a:pt x="132" y="395"/>
                  </a:lnTo>
                  <a:lnTo>
                    <a:pt x="58" y="363"/>
                  </a:lnTo>
                  <a:lnTo>
                    <a:pt x="0" y="367"/>
                  </a:lnTo>
                  <a:lnTo>
                    <a:pt x="53" y="279"/>
                  </a:lnTo>
                  <a:lnTo>
                    <a:pt x="53" y="178"/>
                  </a:lnTo>
                  <a:lnTo>
                    <a:pt x="81" y="130"/>
                  </a:lnTo>
                  <a:lnTo>
                    <a:pt x="99" y="100"/>
                  </a:lnTo>
                  <a:lnTo>
                    <a:pt x="117" y="93"/>
                  </a:lnTo>
                  <a:lnTo>
                    <a:pt x="140" y="40"/>
                  </a:lnTo>
                  <a:lnTo>
                    <a:pt x="155" y="47"/>
                  </a:lnTo>
                  <a:lnTo>
                    <a:pt x="167" y="28"/>
                  </a:lnTo>
                  <a:lnTo>
                    <a:pt x="239" y="0"/>
                  </a:lnTo>
                  <a:lnTo>
                    <a:pt x="252" y="10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1" name="Freeform 34"/>
            <p:cNvSpPr>
              <a:spLocks/>
            </p:cNvSpPr>
            <p:nvPr/>
          </p:nvSpPr>
          <p:spPr bwMode="auto">
            <a:xfrm>
              <a:off x="3823" y="1552"/>
              <a:ext cx="526" cy="395"/>
            </a:xfrm>
            <a:custGeom>
              <a:avLst/>
              <a:gdLst>
                <a:gd name="T0" fmla="*/ 52 w 459"/>
                <a:gd name="T1" fmla="*/ 39 h 333"/>
                <a:gd name="T2" fmla="*/ 83 w 459"/>
                <a:gd name="T3" fmla="*/ 93 h 333"/>
                <a:gd name="T4" fmla="*/ 83 w 459"/>
                <a:gd name="T5" fmla="*/ 177 h 333"/>
                <a:gd name="T6" fmla="*/ 110 w 459"/>
                <a:gd name="T7" fmla="*/ 204 h 333"/>
                <a:gd name="T8" fmla="*/ 162 w 459"/>
                <a:gd name="T9" fmla="*/ 198 h 333"/>
                <a:gd name="T10" fmla="*/ 162 w 459"/>
                <a:gd name="T11" fmla="*/ 46 h 333"/>
                <a:gd name="T12" fmla="*/ 249 w 459"/>
                <a:gd name="T13" fmla="*/ 0 h 333"/>
                <a:gd name="T14" fmla="*/ 348 w 459"/>
                <a:gd name="T15" fmla="*/ 2 h 333"/>
                <a:gd name="T16" fmla="*/ 399 w 459"/>
                <a:gd name="T17" fmla="*/ 45 h 333"/>
                <a:gd name="T18" fmla="*/ 498 w 459"/>
                <a:gd name="T19" fmla="*/ 46 h 333"/>
                <a:gd name="T20" fmla="*/ 558 w 459"/>
                <a:gd name="T21" fmla="*/ 63 h 333"/>
                <a:gd name="T22" fmla="*/ 848 w 459"/>
                <a:gd name="T23" fmla="*/ 25 h 333"/>
                <a:gd name="T24" fmla="*/ 807 w 459"/>
                <a:gd name="T25" fmla="*/ 74 h 333"/>
                <a:gd name="T26" fmla="*/ 848 w 459"/>
                <a:gd name="T27" fmla="*/ 93 h 333"/>
                <a:gd name="T28" fmla="*/ 885 w 459"/>
                <a:gd name="T29" fmla="*/ 135 h 333"/>
                <a:gd name="T30" fmla="*/ 934 w 459"/>
                <a:gd name="T31" fmla="*/ 151 h 333"/>
                <a:gd name="T32" fmla="*/ 934 w 459"/>
                <a:gd name="T33" fmla="*/ 217 h 333"/>
                <a:gd name="T34" fmla="*/ 1041 w 459"/>
                <a:gd name="T35" fmla="*/ 243 h 333"/>
                <a:gd name="T36" fmla="*/ 965 w 459"/>
                <a:gd name="T37" fmla="*/ 311 h 333"/>
                <a:gd name="T38" fmla="*/ 965 w 459"/>
                <a:gd name="T39" fmla="*/ 319 h 333"/>
                <a:gd name="T40" fmla="*/ 989 w 459"/>
                <a:gd name="T41" fmla="*/ 358 h 333"/>
                <a:gd name="T42" fmla="*/ 966 w 459"/>
                <a:gd name="T43" fmla="*/ 378 h 333"/>
                <a:gd name="T44" fmla="*/ 934 w 459"/>
                <a:gd name="T45" fmla="*/ 375 h 333"/>
                <a:gd name="T46" fmla="*/ 911 w 459"/>
                <a:gd name="T47" fmla="*/ 419 h 333"/>
                <a:gd name="T48" fmla="*/ 917 w 459"/>
                <a:gd name="T49" fmla="*/ 467 h 333"/>
                <a:gd name="T50" fmla="*/ 945 w 459"/>
                <a:gd name="T51" fmla="*/ 523 h 333"/>
                <a:gd name="T52" fmla="*/ 969 w 459"/>
                <a:gd name="T53" fmla="*/ 523 h 333"/>
                <a:gd name="T54" fmla="*/ 957 w 459"/>
                <a:gd name="T55" fmla="*/ 565 h 333"/>
                <a:gd name="T56" fmla="*/ 945 w 459"/>
                <a:gd name="T57" fmla="*/ 572 h 333"/>
                <a:gd name="T58" fmla="*/ 925 w 459"/>
                <a:gd name="T59" fmla="*/ 604 h 333"/>
                <a:gd name="T60" fmla="*/ 874 w 459"/>
                <a:gd name="T61" fmla="*/ 604 h 333"/>
                <a:gd name="T62" fmla="*/ 824 w 459"/>
                <a:gd name="T63" fmla="*/ 629 h 333"/>
                <a:gd name="T64" fmla="*/ 694 w 459"/>
                <a:gd name="T65" fmla="*/ 627 h 333"/>
                <a:gd name="T66" fmla="*/ 664 w 459"/>
                <a:gd name="T67" fmla="*/ 617 h 333"/>
                <a:gd name="T68" fmla="*/ 618 w 459"/>
                <a:gd name="T69" fmla="*/ 588 h 333"/>
                <a:gd name="T70" fmla="*/ 618 w 459"/>
                <a:gd name="T71" fmla="*/ 610 h 333"/>
                <a:gd name="T72" fmla="*/ 641 w 459"/>
                <a:gd name="T73" fmla="*/ 689 h 333"/>
                <a:gd name="T74" fmla="*/ 681 w 459"/>
                <a:gd name="T75" fmla="*/ 758 h 333"/>
                <a:gd name="T76" fmla="*/ 701 w 459"/>
                <a:gd name="T77" fmla="*/ 798 h 333"/>
                <a:gd name="T78" fmla="*/ 653 w 459"/>
                <a:gd name="T79" fmla="*/ 854 h 333"/>
                <a:gd name="T80" fmla="*/ 627 w 459"/>
                <a:gd name="T81" fmla="*/ 872 h 333"/>
                <a:gd name="T82" fmla="*/ 622 w 459"/>
                <a:gd name="T83" fmla="*/ 894 h 333"/>
                <a:gd name="T84" fmla="*/ 599 w 459"/>
                <a:gd name="T85" fmla="*/ 924 h 333"/>
                <a:gd name="T86" fmla="*/ 568 w 459"/>
                <a:gd name="T87" fmla="*/ 929 h 333"/>
                <a:gd name="T88" fmla="*/ 485 w 459"/>
                <a:gd name="T89" fmla="*/ 894 h 333"/>
                <a:gd name="T90" fmla="*/ 470 w 459"/>
                <a:gd name="T91" fmla="*/ 765 h 333"/>
                <a:gd name="T92" fmla="*/ 402 w 459"/>
                <a:gd name="T93" fmla="*/ 665 h 333"/>
                <a:gd name="T94" fmla="*/ 361 w 459"/>
                <a:gd name="T95" fmla="*/ 576 h 333"/>
                <a:gd name="T96" fmla="*/ 368 w 459"/>
                <a:gd name="T97" fmla="*/ 539 h 333"/>
                <a:gd name="T98" fmla="*/ 393 w 459"/>
                <a:gd name="T99" fmla="*/ 512 h 333"/>
                <a:gd name="T100" fmla="*/ 398 w 459"/>
                <a:gd name="T101" fmla="*/ 464 h 333"/>
                <a:gd name="T102" fmla="*/ 361 w 459"/>
                <a:gd name="T103" fmla="*/ 445 h 333"/>
                <a:gd name="T104" fmla="*/ 312 w 459"/>
                <a:gd name="T105" fmla="*/ 459 h 333"/>
                <a:gd name="T106" fmla="*/ 251 w 459"/>
                <a:gd name="T107" fmla="*/ 414 h 333"/>
                <a:gd name="T108" fmla="*/ 79 w 459"/>
                <a:gd name="T109" fmla="*/ 369 h 333"/>
                <a:gd name="T110" fmla="*/ 13 w 459"/>
                <a:gd name="T111" fmla="*/ 242 h 333"/>
                <a:gd name="T112" fmla="*/ 0 w 459"/>
                <a:gd name="T113" fmla="*/ 179 h 333"/>
                <a:gd name="T114" fmla="*/ 28 w 459"/>
                <a:gd name="T115" fmla="*/ 84 h 333"/>
                <a:gd name="T116" fmla="*/ 52 w 459"/>
                <a:gd name="T117" fmla="*/ 39 h 3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9"/>
                <a:gd name="T178" fmla="*/ 0 h 333"/>
                <a:gd name="T179" fmla="*/ 459 w 459"/>
                <a:gd name="T180" fmla="*/ 333 h 3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9" h="333">
                  <a:moveTo>
                    <a:pt x="23" y="14"/>
                  </a:moveTo>
                  <a:lnTo>
                    <a:pt x="37" y="34"/>
                  </a:lnTo>
                  <a:lnTo>
                    <a:pt x="37" y="63"/>
                  </a:lnTo>
                  <a:lnTo>
                    <a:pt x="49" y="73"/>
                  </a:lnTo>
                  <a:lnTo>
                    <a:pt x="71" y="71"/>
                  </a:lnTo>
                  <a:lnTo>
                    <a:pt x="71" y="17"/>
                  </a:lnTo>
                  <a:lnTo>
                    <a:pt x="110" y="0"/>
                  </a:lnTo>
                  <a:lnTo>
                    <a:pt x="154" y="2"/>
                  </a:lnTo>
                  <a:lnTo>
                    <a:pt x="176" y="16"/>
                  </a:lnTo>
                  <a:lnTo>
                    <a:pt x="221" y="17"/>
                  </a:lnTo>
                  <a:lnTo>
                    <a:pt x="247" y="23"/>
                  </a:lnTo>
                  <a:lnTo>
                    <a:pt x="374" y="9"/>
                  </a:lnTo>
                  <a:lnTo>
                    <a:pt x="356" y="26"/>
                  </a:lnTo>
                  <a:lnTo>
                    <a:pt x="374" y="34"/>
                  </a:lnTo>
                  <a:lnTo>
                    <a:pt x="391" y="48"/>
                  </a:lnTo>
                  <a:lnTo>
                    <a:pt x="412" y="54"/>
                  </a:lnTo>
                  <a:lnTo>
                    <a:pt x="412" y="78"/>
                  </a:lnTo>
                  <a:lnTo>
                    <a:pt x="459" y="88"/>
                  </a:lnTo>
                  <a:lnTo>
                    <a:pt x="426" y="111"/>
                  </a:lnTo>
                  <a:lnTo>
                    <a:pt x="426" y="115"/>
                  </a:lnTo>
                  <a:lnTo>
                    <a:pt x="436" y="129"/>
                  </a:lnTo>
                  <a:lnTo>
                    <a:pt x="427" y="136"/>
                  </a:lnTo>
                  <a:lnTo>
                    <a:pt x="412" y="134"/>
                  </a:lnTo>
                  <a:lnTo>
                    <a:pt x="403" y="151"/>
                  </a:lnTo>
                  <a:lnTo>
                    <a:pt x="404" y="168"/>
                  </a:lnTo>
                  <a:lnTo>
                    <a:pt x="417" y="188"/>
                  </a:lnTo>
                  <a:lnTo>
                    <a:pt x="428" y="188"/>
                  </a:lnTo>
                  <a:lnTo>
                    <a:pt x="422" y="202"/>
                  </a:lnTo>
                  <a:lnTo>
                    <a:pt x="417" y="205"/>
                  </a:lnTo>
                  <a:lnTo>
                    <a:pt x="408" y="217"/>
                  </a:lnTo>
                  <a:lnTo>
                    <a:pt x="386" y="217"/>
                  </a:lnTo>
                  <a:lnTo>
                    <a:pt x="363" y="226"/>
                  </a:lnTo>
                  <a:lnTo>
                    <a:pt x="307" y="225"/>
                  </a:lnTo>
                  <a:lnTo>
                    <a:pt x="293" y="221"/>
                  </a:lnTo>
                  <a:lnTo>
                    <a:pt x="272" y="211"/>
                  </a:lnTo>
                  <a:lnTo>
                    <a:pt x="272" y="219"/>
                  </a:lnTo>
                  <a:lnTo>
                    <a:pt x="284" y="247"/>
                  </a:lnTo>
                  <a:lnTo>
                    <a:pt x="300" y="272"/>
                  </a:lnTo>
                  <a:lnTo>
                    <a:pt x="310" y="287"/>
                  </a:lnTo>
                  <a:lnTo>
                    <a:pt x="289" y="307"/>
                  </a:lnTo>
                  <a:lnTo>
                    <a:pt x="277" y="314"/>
                  </a:lnTo>
                  <a:lnTo>
                    <a:pt x="275" y="321"/>
                  </a:lnTo>
                  <a:lnTo>
                    <a:pt x="264" y="332"/>
                  </a:lnTo>
                  <a:lnTo>
                    <a:pt x="251" y="333"/>
                  </a:lnTo>
                  <a:lnTo>
                    <a:pt x="214" y="321"/>
                  </a:lnTo>
                  <a:lnTo>
                    <a:pt x="207" y="275"/>
                  </a:lnTo>
                  <a:lnTo>
                    <a:pt x="177" y="239"/>
                  </a:lnTo>
                  <a:lnTo>
                    <a:pt x="159" y="207"/>
                  </a:lnTo>
                  <a:lnTo>
                    <a:pt x="162" y="193"/>
                  </a:lnTo>
                  <a:lnTo>
                    <a:pt x="174" y="184"/>
                  </a:lnTo>
                  <a:lnTo>
                    <a:pt x="175" y="166"/>
                  </a:lnTo>
                  <a:lnTo>
                    <a:pt x="159" y="159"/>
                  </a:lnTo>
                  <a:lnTo>
                    <a:pt x="138" y="165"/>
                  </a:lnTo>
                  <a:lnTo>
                    <a:pt x="111" y="148"/>
                  </a:lnTo>
                  <a:lnTo>
                    <a:pt x="34" y="132"/>
                  </a:lnTo>
                  <a:lnTo>
                    <a:pt x="6" y="87"/>
                  </a:lnTo>
                  <a:lnTo>
                    <a:pt x="0" y="64"/>
                  </a:lnTo>
                  <a:lnTo>
                    <a:pt x="12" y="30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2" name="Freeform 35"/>
            <p:cNvSpPr>
              <a:spLocks/>
            </p:cNvSpPr>
            <p:nvPr/>
          </p:nvSpPr>
          <p:spPr bwMode="auto">
            <a:xfrm>
              <a:off x="4285" y="1659"/>
              <a:ext cx="198" cy="285"/>
            </a:xfrm>
            <a:custGeom>
              <a:avLst/>
              <a:gdLst>
                <a:gd name="T0" fmla="*/ 124 w 173"/>
                <a:gd name="T1" fmla="*/ 0 h 240"/>
                <a:gd name="T2" fmla="*/ 49 w 173"/>
                <a:gd name="T3" fmla="*/ 61 h 240"/>
                <a:gd name="T4" fmla="*/ 52 w 173"/>
                <a:gd name="T5" fmla="*/ 72 h 240"/>
                <a:gd name="T6" fmla="*/ 73 w 173"/>
                <a:gd name="T7" fmla="*/ 106 h 240"/>
                <a:gd name="T8" fmla="*/ 52 w 173"/>
                <a:gd name="T9" fmla="*/ 128 h 240"/>
                <a:gd name="T10" fmla="*/ 19 w 173"/>
                <a:gd name="T11" fmla="*/ 125 h 240"/>
                <a:gd name="T12" fmla="*/ 0 w 173"/>
                <a:gd name="T13" fmla="*/ 171 h 240"/>
                <a:gd name="T14" fmla="*/ 1 w 173"/>
                <a:gd name="T15" fmla="*/ 220 h 240"/>
                <a:gd name="T16" fmla="*/ 31 w 173"/>
                <a:gd name="T17" fmla="*/ 276 h 240"/>
                <a:gd name="T18" fmla="*/ 56 w 173"/>
                <a:gd name="T19" fmla="*/ 276 h 240"/>
                <a:gd name="T20" fmla="*/ 40 w 173"/>
                <a:gd name="T21" fmla="*/ 316 h 240"/>
                <a:gd name="T22" fmla="*/ 103 w 173"/>
                <a:gd name="T23" fmla="*/ 385 h 240"/>
                <a:gd name="T24" fmla="*/ 127 w 173"/>
                <a:gd name="T25" fmla="*/ 418 h 240"/>
                <a:gd name="T26" fmla="*/ 126 w 173"/>
                <a:gd name="T27" fmla="*/ 601 h 240"/>
                <a:gd name="T28" fmla="*/ 157 w 173"/>
                <a:gd name="T29" fmla="*/ 671 h 240"/>
                <a:gd name="T30" fmla="*/ 177 w 173"/>
                <a:gd name="T31" fmla="*/ 640 h 240"/>
                <a:gd name="T32" fmla="*/ 253 w 173"/>
                <a:gd name="T33" fmla="*/ 626 h 240"/>
                <a:gd name="T34" fmla="*/ 316 w 173"/>
                <a:gd name="T35" fmla="*/ 626 h 240"/>
                <a:gd name="T36" fmla="*/ 353 w 173"/>
                <a:gd name="T37" fmla="*/ 601 h 240"/>
                <a:gd name="T38" fmla="*/ 390 w 173"/>
                <a:gd name="T39" fmla="*/ 601 h 240"/>
                <a:gd name="T40" fmla="*/ 355 w 173"/>
                <a:gd name="T41" fmla="*/ 431 h 240"/>
                <a:gd name="T42" fmla="*/ 283 w 173"/>
                <a:gd name="T43" fmla="*/ 363 h 240"/>
                <a:gd name="T44" fmla="*/ 266 w 173"/>
                <a:gd name="T45" fmla="*/ 316 h 240"/>
                <a:gd name="T46" fmla="*/ 335 w 173"/>
                <a:gd name="T47" fmla="*/ 211 h 240"/>
                <a:gd name="T48" fmla="*/ 221 w 173"/>
                <a:gd name="T49" fmla="*/ 128 h 240"/>
                <a:gd name="T50" fmla="*/ 214 w 173"/>
                <a:gd name="T51" fmla="*/ 148 h 240"/>
                <a:gd name="T52" fmla="*/ 188 w 173"/>
                <a:gd name="T53" fmla="*/ 75 h 240"/>
                <a:gd name="T54" fmla="*/ 124 w 173"/>
                <a:gd name="T55" fmla="*/ 0 h 2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3"/>
                <a:gd name="T85" fmla="*/ 0 h 240"/>
                <a:gd name="T86" fmla="*/ 173 w 173"/>
                <a:gd name="T87" fmla="*/ 240 h 2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3" h="240">
                  <a:moveTo>
                    <a:pt x="55" y="0"/>
                  </a:moveTo>
                  <a:lnTo>
                    <a:pt x="22" y="21"/>
                  </a:lnTo>
                  <a:lnTo>
                    <a:pt x="23" y="25"/>
                  </a:lnTo>
                  <a:lnTo>
                    <a:pt x="33" y="38"/>
                  </a:lnTo>
                  <a:lnTo>
                    <a:pt x="23" y="46"/>
                  </a:lnTo>
                  <a:lnTo>
                    <a:pt x="9" y="44"/>
                  </a:lnTo>
                  <a:lnTo>
                    <a:pt x="0" y="61"/>
                  </a:lnTo>
                  <a:lnTo>
                    <a:pt x="1" y="78"/>
                  </a:lnTo>
                  <a:lnTo>
                    <a:pt x="14" y="98"/>
                  </a:lnTo>
                  <a:lnTo>
                    <a:pt x="25" y="98"/>
                  </a:lnTo>
                  <a:lnTo>
                    <a:pt x="18" y="113"/>
                  </a:lnTo>
                  <a:lnTo>
                    <a:pt x="45" y="137"/>
                  </a:lnTo>
                  <a:lnTo>
                    <a:pt x="57" y="149"/>
                  </a:lnTo>
                  <a:lnTo>
                    <a:pt x="56" y="214"/>
                  </a:lnTo>
                  <a:lnTo>
                    <a:pt x="70" y="240"/>
                  </a:lnTo>
                  <a:lnTo>
                    <a:pt x="79" y="228"/>
                  </a:lnTo>
                  <a:lnTo>
                    <a:pt x="113" y="223"/>
                  </a:lnTo>
                  <a:lnTo>
                    <a:pt x="141" y="223"/>
                  </a:lnTo>
                  <a:lnTo>
                    <a:pt x="156" y="214"/>
                  </a:lnTo>
                  <a:lnTo>
                    <a:pt x="173" y="214"/>
                  </a:lnTo>
                  <a:lnTo>
                    <a:pt x="158" y="154"/>
                  </a:lnTo>
                  <a:lnTo>
                    <a:pt x="126" y="130"/>
                  </a:lnTo>
                  <a:lnTo>
                    <a:pt x="118" y="113"/>
                  </a:lnTo>
                  <a:lnTo>
                    <a:pt x="149" y="75"/>
                  </a:lnTo>
                  <a:lnTo>
                    <a:pt x="99" y="46"/>
                  </a:lnTo>
                  <a:lnTo>
                    <a:pt x="94" y="52"/>
                  </a:lnTo>
                  <a:lnTo>
                    <a:pt x="83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3" name="Freeform 36"/>
            <p:cNvSpPr>
              <a:spLocks/>
            </p:cNvSpPr>
            <p:nvPr/>
          </p:nvSpPr>
          <p:spPr bwMode="auto">
            <a:xfrm>
              <a:off x="3530" y="1957"/>
              <a:ext cx="213" cy="242"/>
            </a:xfrm>
            <a:custGeom>
              <a:avLst/>
              <a:gdLst>
                <a:gd name="T0" fmla="*/ 124 w 186"/>
                <a:gd name="T1" fmla="*/ 9 h 204"/>
                <a:gd name="T2" fmla="*/ 52 w 186"/>
                <a:gd name="T3" fmla="*/ 21 h 204"/>
                <a:gd name="T4" fmla="*/ 57 w 186"/>
                <a:gd name="T5" fmla="*/ 115 h 204"/>
                <a:gd name="T6" fmla="*/ 0 w 186"/>
                <a:gd name="T7" fmla="*/ 243 h 204"/>
                <a:gd name="T8" fmla="*/ 19 w 186"/>
                <a:gd name="T9" fmla="*/ 349 h 204"/>
                <a:gd name="T10" fmla="*/ 72 w 186"/>
                <a:gd name="T11" fmla="*/ 349 h 204"/>
                <a:gd name="T12" fmla="*/ 81 w 186"/>
                <a:gd name="T13" fmla="*/ 454 h 204"/>
                <a:gd name="T14" fmla="*/ 82 w 186"/>
                <a:gd name="T15" fmla="*/ 490 h 204"/>
                <a:gd name="T16" fmla="*/ 115 w 186"/>
                <a:gd name="T17" fmla="*/ 567 h 204"/>
                <a:gd name="T18" fmla="*/ 157 w 186"/>
                <a:gd name="T19" fmla="*/ 543 h 204"/>
                <a:gd name="T20" fmla="*/ 216 w 186"/>
                <a:gd name="T21" fmla="*/ 476 h 204"/>
                <a:gd name="T22" fmla="*/ 247 w 186"/>
                <a:gd name="T23" fmla="*/ 361 h 204"/>
                <a:gd name="T24" fmla="*/ 324 w 186"/>
                <a:gd name="T25" fmla="*/ 331 h 204"/>
                <a:gd name="T26" fmla="*/ 344 w 186"/>
                <a:gd name="T27" fmla="*/ 236 h 204"/>
                <a:gd name="T28" fmla="*/ 419 w 186"/>
                <a:gd name="T29" fmla="*/ 151 h 204"/>
                <a:gd name="T30" fmla="*/ 417 w 186"/>
                <a:gd name="T31" fmla="*/ 89 h 204"/>
                <a:gd name="T32" fmla="*/ 259 w 186"/>
                <a:gd name="T33" fmla="*/ 0 h 204"/>
                <a:gd name="T34" fmla="*/ 124 w 186"/>
                <a:gd name="T35" fmla="*/ 9 h 2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6"/>
                <a:gd name="T55" fmla="*/ 0 h 204"/>
                <a:gd name="T56" fmla="*/ 186 w 186"/>
                <a:gd name="T57" fmla="*/ 204 h 2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6" h="204">
                  <a:moveTo>
                    <a:pt x="55" y="3"/>
                  </a:moveTo>
                  <a:lnTo>
                    <a:pt x="23" y="8"/>
                  </a:lnTo>
                  <a:lnTo>
                    <a:pt x="25" y="41"/>
                  </a:lnTo>
                  <a:lnTo>
                    <a:pt x="0" y="88"/>
                  </a:lnTo>
                  <a:lnTo>
                    <a:pt x="9" y="125"/>
                  </a:lnTo>
                  <a:lnTo>
                    <a:pt x="32" y="125"/>
                  </a:lnTo>
                  <a:lnTo>
                    <a:pt x="36" y="163"/>
                  </a:lnTo>
                  <a:lnTo>
                    <a:pt x="37" y="175"/>
                  </a:lnTo>
                  <a:lnTo>
                    <a:pt x="51" y="204"/>
                  </a:lnTo>
                  <a:lnTo>
                    <a:pt x="70" y="195"/>
                  </a:lnTo>
                  <a:lnTo>
                    <a:pt x="96" y="170"/>
                  </a:lnTo>
                  <a:lnTo>
                    <a:pt x="110" y="129"/>
                  </a:lnTo>
                  <a:lnTo>
                    <a:pt x="144" y="119"/>
                  </a:lnTo>
                  <a:lnTo>
                    <a:pt x="153" y="85"/>
                  </a:lnTo>
                  <a:lnTo>
                    <a:pt x="186" y="54"/>
                  </a:lnTo>
                  <a:lnTo>
                    <a:pt x="185" y="32"/>
                  </a:lnTo>
                  <a:lnTo>
                    <a:pt x="114" y="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" name="Freeform 37"/>
            <p:cNvSpPr>
              <a:spLocks/>
            </p:cNvSpPr>
            <p:nvPr/>
          </p:nvSpPr>
          <p:spPr bwMode="auto">
            <a:xfrm>
              <a:off x="3540" y="1995"/>
              <a:ext cx="486" cy="699"/>
            </a:xfrm>
            <a:custGeom>
              <a:avLst/>
              <a:gdLst>
                <a:gd name="T0" fmla="*/ 228 w 424"/>
                <a:gd name="T1" fmla="*/ 274 h 589"/>
                <a:gd name="T2" fmla="*/ 136 w 424"/>
                <a:gd name="T3" fmla="*/ 463 h 589"/>
                <a:gd name="T4" fmla="*/ 69 w 424"/>
                <a:gd name="T5" fmla="*/ 402 h 589"/>
                <a:gd name="T6" fmla="*/ 32 w 424"/>
                <a:gd name="T7" fmla="*/ 352 h 589"/>
                <a:gd name="T8" fmla="*/ 0 w 424"/>
                <a:gd name="T9" fmla="*/ 571 h 589"/>
                <a:gd name="T10" fmla="*/ 55 w 424"/>
                <a:gd name="T11" fmla="*/ 641 h 589"/>
                <a:gd name="T12" fmla="*/ 196 w 424"/>
                <a:gd name="T13" fmla="*/ 850 h 589"/>
                <a:gd name="T14" fmla="*/ 299 w 424"/>
                <a:gd name="T15" fmla="*/ 1049 h 589"/>
                <a:gd name="T16" fmla="*/ 351 w 424"/>
                <a:gd name="T17" fmla="*/ 1133 h 589"/>
                <a:gd name="T18" fmla="*/ 421 w 424"/>
                <a:gd name="T19" fmla="*/ 1321 h 589"/>
                <a:gd name="T20" fmla="*/ 608 w 424"/>
                <a:gd name="T21" fmla="*/ 1476 h 589"/>
                <a:gd name="T22" fmla="*/ 838 w 424"/>
                <a:gd name="T23" fmla="*/ 1646 h 589"/>
                <a:gd name="T24" fmla="*/ 917 w 424"/>
                <a:gd name="T25" fmla="*/ 1574 h 589"/>
                <a:gd name="T26" fmla="*/ 961 w 424"/>
                <a:gd name="T27" fmla="*/ 1478 h 589"/>
                <a:gd name="T28" fmla="*/ 935 w 424"/>
                <a:gd name="T29" fmla="*/ 1412 h 589"/>
                <a:gd name="T30" fmla="*/ 949 w 424"/>
                <a:gd name="T31" fmla="*/ 1297 h 589"/>
                <a:gd name="T32" fmla="*/ 935 w 424"/>
                <a:gd name="T33" fmla="*/ 1117 h 589"/>
                <a:gd name="T34" fmla="*/ 863 w 424"/>
                <a:gd name="T35" fmla="*/ 997 h 589"/>
                <a:gd name="T36" fmla="*/ 770 w 424"/>
                <a:gd name="T37" fmla="*/ 824 h 589"/>
                <a:gd name="T38" fmla="*/ 676 w 424"/>
                <a:gd name="T39" fmla="*/ 869 h 589"/>
                <a:gd name="T40" fmla="*/ 591 w 424"/>
                <a:gd name="T41" fmla="*/ 847 h 589"/>
                <a:gd name="T42" fmla="*/ 578 w 424"/>
                <a:gd name="T43" fmla="*/ 744 h 589"/>
                <a:gd name="T44" fmla="*/ 542 w 424"/>
                <a:gd name="T45" fmla="*/ 634 h 589"/>
                <a:gd name="T46" fmla="*/ 574 w 424"/>
                <a:gd name="T47" fmla="*/ 521 h 589"/>
                <a:gd name="T48" fmla="*/ 611 w 424"/>
                <a:gd name="T49" fmla="*/ 438 h 589"/>
                <a:gd name="T50" fmla="*/ 787 w 424"/>
                <a:gd name="T51" fmla="*/ 349 h 589"/>
                <a:gd name="T52" fmla="*/ 745 w 424"/>
                <a:gd name="T53" fmla="*/ 191 h 589"/>
                <a:gd name="T54" fmla="*/ 755 w 424"/>
                <a:gd name="T55" fmla="*/ 150 h 589"/>
                <a:gd name="T56" fmla="*/ 638 w 424"/>
                <a:gd name="T57" fmla="*/ 135 h 589"/>
                <a:gd name="T58" fmla="*/ 569 w 424"/>
                <a:gd name="T59" fmla="*/ 120 h 589"/>
                <a:gd name="T60" fmla="*/ 452 w 424"/>
                <a:gd name="T61" fmla="*/ 63 h 589"/>
                <a:gd name="T62" fmla="*/ 401 w 424"/>
                <a:gd name="T63" fmla="*/ 0 h 589"/>
                <a:gd name="T64" fmla="*/ 323 w 424"/>
                <a:gd name="T65" fmla="*/ 155 h 5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4"/>
                <a:gd name="T100" fmla="*/ 0 h 589"/>
                <a:gd name="T101" fmla="*/ 424 w 424"/>
                <a:gd name="T102" fmla="*/ 589 h 5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4" h="589">
                  <a:moveTo>
                    <a:pt x="137" y="87"/>
                  </a:moveTo>
                  <a:lnTo>
                    <a:pt x="101" y="98"/>
                  </a:lnTo>
                  <a:lnTo>
                    <a:pt x="87" y="138"/>
                  </a:lnTo>
                  <a:lnTo>
                    <a:pt x="60" y="165"/>
                  </a:lnTo>
                  <a:lnTo>
                    <a:pt x="42" y="170"/>
                  </a:lnTo>
                  <a:lnTo>
                    <a:pt x="30" y="144"/>
                  </a:lnTo>
                  <a:lnTo>
                    <a:pt x="27" y="131"/>
                  </a:lnTo>
                  <a:lnTo>
                    <a:pt x="14" y="126"/>
                  </a:lnTo>
                  <a:lnTo>
                    <a:pt x="0" y="149"/>
                  </a:lnTo>
                  <a:lnTo>
                    <a:pt x="0" y="204"/>
                  </a:lnTo>
                  <a:lnTo>
                    <a:pt x="8" y="219"/>
                  </a:lnTo>
                  <a:lnTo>
                    <a:pt x="24" y="229"/>
                  </a:lnTo>
                  <a:lnTo>
                    <a:pt x="79" y="294"/>
                  </a:lnTo>
                  <a:lnTo>
                    <a:pt x="86" y="304"/>
                  </a:lnTo>
                  <a:lnTo>
                    <a:pt x="107" y="352"/>
                  </a:lnTo>
                  <a:lnTo>
                    <a:pt x="133" y="376"/>
                  </a:lnTo>
                  <a:lnTo>
                    <a:pt x="149" y="399"/>
                  </a:lnTo>
                  <a:lnTo>
                    <a:pt x="154" y="405"/>
                  </a:lnTo>
                  <a:lnTo>
                    <a:pt x="163" y="438"/>
                  </a:lnTo>
                  <a:lnTo>
                    <a:pt x="185" y="473"/>
                  </a:lnTo>
                  <a:lnTo>
                    <a:pt x="217" y="493"/>
                  </a:lnTo>
                  <a:lnTo>
                    <a:pt x="268" y="528"/>
                  </a:lnTo>
                  <a:lnTo>
                    <a:pt x="332" y="558"/>
                  </a:lnTo>
                  <a:lnTo>
                    <a:pt x="370" y="589"/>
                  </a:lnTo>
                  <a:lnTo>
                    <a:pt x="398" y="552"/>
                  </a:lnTo>
                  <a:lnTo>
                    <a:pt x="404" y="563"/>
                  </a:lnTo>
                  <a:lnTo>
                    <a:pt x="410" y="561"/>
                  </a:lnTo>
                  <a:lnTo>
                    <a:pt x="424" y="529"/>
                  </a:lnTo>
                  <a:lnTo>
                    <a:pt x="421" y="514"/>
                  </a:lnTo>
                  <a:lnTo>
                    <a:pt x="413" y="506"/>
                  </a:lnTo>
                  <a:lnTo>
                    <a:pt x="413" y="488"/>
                  </a:lnTo>
                  <a:lnTo>
                    <a:pt x="419" y="464"/>
                  </a:lnTo>
                  <a:lnTo>
                    <a:pt x="419" y="422"/>
                  </a:lnTo>
                  <a:lnTo>
                    <a:pt x="413" y="399"/>
                  </a:lnTo>
                  <a:lnTo>
                    <a:pt x="410" y="378"/>
                  </a:lnTo>
                  <a:lnTo>
                    <a:pt x="380" y="357"/>
                  </a:lnTo>
                  <a:lnTo>
                    <a:pt x="353" y="352"/>
                  </a:lnTo>
                  <a:lnTo>
                    <a:pt x="339" y="295"/>
                  </a:lnTo>
                  <a:lnTo>
                    <a:pt x="318" y="311"/>
                  </a:lnTo>
                  <a:lnTo>
                    <a:pt x="298" y="311"/>
                  </a:lnTo>
                  <a:lnTo>
                    <a:pt x="284" y="295"/>
                  </a:lnTo>
                  <a:lnTo>
                    <a:pt x="261" y="303"/>
                  </a:lnTo>
                  <a:lnTo>
                    <a:pt x="261" y="284"/>
                  </a:lnTo>
                  <a:lnTo>
                    <a:pt x="255" y="266"/>
                  </a:lnTo>
                  <a:lnTo>
                    <a:pt x="239" y="251"/>
                  </a:lnTo>
                  <a:lnTo>
                    <a:pt x="239" y="227"/>
                  </a:lnTo>
                  <a:lnTo>
                    <a:pt x="256" y="205"/>
                  </a:lnTo>
                  <a:lnTo>
                    <a:pt x="253" y="187"/>
                  </a:lnTo>
                  <a:lnTo>
                    <a:pt x="264" y="168"/>
                  </a:lnTo>
                  <a:lnTo>
                    <a:pt x="270" y="157"/>
                  </a:lnTo>
                  <a:lnTo>
                    <a:pt x="298" y="140"/>
                  </a:lnTo>
                  <a:lnTo>
                    <a:pt x="347" y="125"/>
                  </a:lnTo>
                  <a:lnTo>
                    <a:pt x="330" y="117"/>
                  </a:lnTo>
                  <a:lnTo>
                    <a:pt x="329" y="69"/>
                  </a:lnTo>
                  <a:lnTo>
                    <a:pt x="334" y="65"/>
                  </a:lnTo>
                  <a:lnTo>
                    <a:pt x="333" y="53"/>
                  </a:lnTo>
                  <a:lnTo>
                    <a:pt x="321" y="48"/>
                  </a:lnTo>
                  <a:lnTo>
                    <a:pt x="282" y="48"/>
                  </a:lnTo>
                  <a:lnTo>
                    <a:pt x="267" y="56"/>
                  </a:lnTo>
                  <a:lnTo>
                    <a:pt x="251" y="43"/>
                  </a:lnTo>
                  <a:lnTo>
                    <a:pt x="226" y="34"/>
                  </a:lnTo>
                  <a:lnTo>
                    <a:pt x="200" y="23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79" y="22"/>
                  </a:lnTo>
                  <a:lnTo>
                    <a:pt x="143" y="56"/>
                  </a:lnTo>
                  <a:lnTo>
                    <a:pt x="137" y="87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5" name="Freeform 38"/>
            <p:cNvSpPr>
              <a:spLocks/>
            </p:cNvSpPr>
            <p:nvPr/>
          </p:nvSpPr>
          <p:spPr bwMode="auto">
            <a:xfrm>
              <a:off x="3971" y="2345"/>
              <a:ext cx="454" cy="514"/>
            </a:xfrm>
            <a:custGeom>
              <a:avLst/>
              <a:gdLst>
                <a:gd name="T0" fmla="*/ 0 w 396"/>
                <a:gd name="T1" fmla="*/ 167 h 433"/>
                <a:gd name="T2" fmla="*/ 134 w 396"/>
                <a:gd name="T3" fmla="*/ 115 h 433"/>
                <a:gd name="T4" fmla="*/ 208 w 396"/>
                <a:gd name="T5" fmla="*/ 72 h 433"/>
                <a:gd name="T6" fmla="*/ 288 w 396"/>
                <a:gd name="T7" fmla="*/ 0 h 433"/>
                <a:gd name="T8" fmla="*/ 343 w 396"/>
                <a:gd name="T9" fmla="*/ 85 h 433"/>
                <a:gd name="T10" fmla="*/ 357 w 396"/>
                <a:gd name="T11" fmla="*/ 166 h 433"/>
                <a:gd name="T12" fmla="*/ 357 w 396"/>
                <a:gd name="T13" fmla="*/ 214 h 433"/>
                <a:gd name="T14" fmla="*/ 446 w 396"/>
                <a:gd name="T15" fmla="*/ 268 h 433"/>
                <a:gd name="T16" fmla="*/ 504 w 396"/>
                <a:gd name="T17" fmla="*/ 266 h 433"/>
                <a:gd name="T18" fmla="*/ 589 w 396"/>
                <a:gd name="T19" fmla="*/ 331 h 433"/>
                <a:gd name="T20" fmla="*/ 647 w 396"/>
                <a:gd name="T21" fmla="*/ 355 h 433"/>
                <a:gd name="T22" fmla="*/ 676 w 396"/>
                <a:gd name="T23" fmla="*/ 355 h 433"/>
                <a:gd name="T24" fmla="*/ 728 w 396"/>
                <a:gd name="T25" fmla="*/ 437 h 433"/>
                <a:gd name="T26" fmla="*/ 717 w 396"/>
                <a:gd name="T27" fmla="*/ 608 h 433"/>
                <a:gd name="T28" fmla="*/ 853 w 396"/>
                <a:gd name="T29" fmla="*/ 608 h 433"/>
                <a:gd name="T30" fmla="*/ 871 w 396"/>
                <a:gd name="T31" fmla="*/ 670 h 433"/>
                <a:gd name="T32" fmla="*/ 887 w 396"/>
                <a:gd name="T33" fmla="*/ 698 h 433"/>
                <a:gd name="T34" fmla="*/ 898 w 396"/>
                <a:gd name="T35" fmla="*/ 745 h 433"/>
                <a:gd name="T36" fmla="*/ 898 w 396"/>
                <a:gd name="T37" fmla="*/ 849 h 433"/>
                <a:gd name="T38" fmla="*/ 864 w 396"/>
                <a:gd name="T39" fmla="*/ 932 h 433"/>
                <a:gd name="T40" fmla="*/ 824 w 396"/>
                <a:gd name="T41" fmla="*/ 918 h 433"/>
                <a:gd name="T42" fmla="*/ 770 w 396"/>
                <a:gd name="T43" fmla="*/ 894 h 433"/>
                <a:gd name="T44" fmla="*/ 680 w 396"/>
                <a:gd name="T45" fmla="*/ 897 h 433"/>
                <a:gd name="T46" fmla="*/ 609 w 396"/>
                <a:gd name="T47" fmla="*/ 984 h 433"/>
                <a:gd name="T48" fmla="*/ 603 w 396"/>
                <a:gd name="T49" fmla="*/ 1030 h 433"/>
                <a:gd name="T50" fmla="*/ 578 w 396"/>
                <a:gd name="T51" fmla="*/ 1070 h 433"/>
                <a:gd name="T52" fmla="*/ 569 w 396"/>
                <a:gd name="T53" fmla="*/ 1151 h 433"/>
                <a:gd name="T54" fmla="*/ 526 w 396"/>
                <a:gd name="T55" fmla="*/ 1151 h 433"/>
                <a:gd name="T56" fmla="*/ 479 w 396"/>
                <a:gd name="T57" fmla="*/ 1124 h 433"/>
                <a:gd name="T58" fmla="*/ 463 w 396"/>
                <a:gd name="T59" fmla="*/ 1211 h 433"/>
                <a:gd name="T60" fmla="*/ 377 w 396"/>
                <a:gd name="T61" fmla="*/ 1150 h 433"/>
                <a:gd name="T62" fmla="*/ 351 w 396"/>
                <a:gd name="T63" fmla="*/ 1150 h 433"/>
                <a:gd name="T64" fmla="*/ 308 w 396"/>
                <a:gd name="T65" fmla="*/ 1125 h 433"/>
                <a:gd name="T66" fmla="*/ 255 w 396"/>
                <a:gd name="T67" fmla="*/ 1165 h 433"/>
                <a:gd name="T68" fmla="*/ 104 w 396"/>
                <a:gd name="T69" fmla="*/ 1058 h 433"/>
                <a:gd name="T70" fmla="*/ 138 w 396"/>
                <a:gd name="T71" fmla="*/ 932 h 433"/>
                <a:gd name="T72" fmla="*/ 95 w 396"/>
                <a:gd name="T73" fmla="*/ 804 h 433"/>
                <a:gd name="T74" fmla="*/ 72 w 396"/>
                <a:gd name="T75" fmla="*/ 761 h 433"/>
                <a:gd name="T76" fmla="*/ 63 w 396"/>
                <a:gd name="T77" fmla="*/ 750 h 433"/>
                <a:gd name="T78" fmla="*/ 79 w 396"/>
                <a:gd name="T79" fmla="*/ 740 h 433"/>
                <a:gd name="T80" fmla="*/ 109 w 396"/>
                <a:gd name="T81" fmla="*/ 654 h 433"/>
                <a:gd name="T82" fmla="*/ 104 w 396"/>
                <a:gd name="T83" fmla="*/ 616 h 433"/>
                <a:gd name="T84" fmla="*/ 83 w 396"/>
                <a:gd name="T85" fmla="*/ 594 h 433"/>
                <a:gd name="T86" fmla="*/ 83 w 396"/>
                <a:gd name="T87" fmla="*/ 538 h 433"/>
                <a:gd name="T88" fmla="*/ 96 w 396"/>
                <a:gd name="T89" fmla="*/ 476 h 433"/>
                <a:gd name="T90" fmla="*/ 96 w 396"/>
                <a:gd name="T91" fmla="*/ 342 h 433"/>
                <a:gd name="T92" fmla="*/ 83 w 396"/>
                <a:gd name="T93" fmla="*/ 294 h 433"/>
                <a:gd name="T94" fmla="*/ 79 w 396"/>
                <a:gd name="T95" fmla="*/ 234 h 433"/>
                <a:gd name="T96" fmla="*/ 52 w 396"/>
                <a:gd name="T97" fmla="*/ 205 h 433"/>
                <a:gd name="T98" fmla="*/ 0 w 396"/>
                <a:gd name="T99" fmla="*/ 167 h 4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6"/>
                <a:gd name="T151" fmla="*/ 0 h 433"/>
                <a:gd name="T152" fmla="*/ 396 w 396"/>
                <a:gd name="T153" fmla="*/ 433 h 4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6" h="433">
                  <a:moveTo>
                    <a:pt x="0" y="60"/>
                  </a:moveTo>
                  <a:lnTo>
                    <a:pt x="59" y="41"/>
                  </a:lnTo>
                  <a:lnTo>
                    <a:pt x="92" y="25"/>
                  </a:lnTo>
                  <a:lnTo>
                    <a:pt x="127" y="0"/>
                  </a:lnTo>
                  <a:lnTo>
                    <a:pt x="152" y="30"/>
                  </a:lnTo>
                  <a:lnTo>
                    <a:pt x="157" y="59"/>
                  </a:lnTo>
                  <a:lnTo>
                    <a:pt x="157" y="77"/>
                  </a:lnTo>
                  <a:lnTo>
                    <a:pt x="196" y="96"/>
                  </a:lnTo>
                  <a:lnTo>
                    <a:pt x="222" y="95"/>
                  </a:lnTo>
                  <a:lnTo>
                    <a:pt x="259" y="119"/>
                  </a:lnTo>
                  <a:lnTo>
                    <a:pt x="284" y="127"/>
                  </a:lnTo>
                  <a:lnTo>
                    <a:pt x="298" y="127"/>
                  </a:lnTo>
                  <a:lnTo>
                    <a:pt x="320" y="156"/>
                  </a:lnTo>
                  <a:lnTo>
                    <a:pt x="315" y="217"/>
                  </a:lnTo>
                  <a:lnTo>
                    <a:pt x="376" y="217"/>
                  </a:lnTo>
                  <a:lnTo>
                    <a:pt x="384" y="239"/>
                  </a:lnTo>
                  <a:lnTo>
                    <a:pt x="391" y="249"/>
                  </a:lnTo>
                  <a:lnTo>
                    <a:pt x="396" y="267"/>
                  </a:lnTo>
                  <a:lnTo>
                    <a:pt x="396" y="303"/>
                  </a:lnTo>
                  <a:lnTo>
                    <a:pt x="381" y="333"/>
                  </a:lnTo>
                  <a:lnTo>
                    <a:pt x="363" y="328"/>
                  </a:lnTo>
                  <a:lnTo>
                    <a:pt x="339" y="319"/>
                  </a:lnTo>
                  <a:lnTo>
                    <a:pt x="299" y="321"/>
                  </a:lnTo>
                  <a:lnTo>
                    <a:pt x="268" y="351"/>
                  </a:lnTo>
                  <a:lnTo>
                    <a:pt x="265" y="368"/>
                  </a:lnTo>
                  <a:lnTo>
                    <a:pt x="255" y="382"/>
                  </a:lnTo>
                  <a:lnTo>
                    <a:pt x="251" y="412"/>
                  </a:lnTo>
                  <a:lnTo>
                    <a:pt x="231" y="412"/>
                  </a:lnTo>
                  <a:lnTo>
                    <a:pt x="211" y="402"/>
                  </a:lnTo>
                  <a:lnTo>
                    <a:pt x="204" y="433"/>
                  </a:lnTo>
                  <a:lnTo>
                    <a:pt x="166" y="411"/>
                  </a:lnTo>
                  <a:lnTo>
                    <a:pt x="154" y="411"/>
                  </a:lnTo>
                  <a:lnTo>
                    <a:pt x="136" y="403"/>
                  </a:lnTo>
                  <a:lnTo>
                    <a:pt x="112" y="416"/>
                  </a:lnTo>
                  <a:lnTo>
                    <a:pt x="45" y="378"/>
                  </a:lnTo>
                  <a:lnTo>
                    <a:pt x="61" y="333"/>
                  </a:lnTo>
                  <a:lnTo>
                    <a:pt x="42" y="286"/>
                  </a:lnTo>
                  <a:lnTo>
                    <a:pt x="32" y="272"/>
                  </a:lnTo>
                  <a:lnTo>
                    <a:pt x="28" y="268"/>
                  </a:lnTo>
                  <a:lnTo>
                    <a:pt x="34" y="264"/>
                  </a:lnTo>
                  <a:lnTo>
                    <a:pt x="48" y="233"/>
                  </a:lnTo>
                  <a:lnTo>
                    <a:pt x="45" y="220"/>
                  </a:lnTo>
                  <a:lnTo>
                    <a:pt x="37" y="212"/>
                  </a:lnTo>
                  <a:lnTo>
                    <a:pt x="37" y="192"/>
                  </a:lnTo>
                  <a:lnTo>
                    <a:pt x="43" y="170"/>
                  </a:lnTo>
                  <a:lnTo>
                    <a:pt x="43" y="123"/>
                  </a:lnTo>
                  <a:lnTo>
                    <a:pt x="37" y="105"/>
                  </a:lnTo>
                  <a:lnTo>
                    <a:pt x="34" y="83"/>
                  </a:lnTo>
                  <a:lnTo>
                    <a:pt x="23" y="7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6" name="Freeform 39"/>
            <p:cNvSpPr>
              <a:spLocks/>
            </p:cNvSpPr>
            <p:nvPr/>
          </p:nvSpPr>
          <p:spPr bwMode="auto">
            <a:xfrm>
              <a:off x="4255" y="2724"/>
              <a:ext cx="304" cy="324"/>
            </a:xfrm>
            <a:custGeom>
              <a:avLst/>
              <a:gdLst>
                <a:gd name="T0" fmla="*/ 122 w 265"/>
                <a:gd name="T1" fmla="*/ 0 h 273"/>
                <a:gd name="T2" fmla="*/ 45 w 265"/>
                <a:gd name="T3" fmla="*/ 89 h 273"/>
                <a:gd name="T4" fmla="*/ 39 w 265"/>
                <a:gd name="T5" fmla="*/ 136 h 273"/>
                <a:gd name="T6" fmla="*/ 15 w 265"/>
                <a:gd name="T7" fmla="*/ 178 h 273"/>
                <a:gd name="T8" fmla="*/ 0 w 265"/>
                <a:gd name="T9" fmla="*/ 256 h 273"/>
                <a:gd name="T10" fmla="*/ 13 w 265"/>
                <a:gd name="T11" fmla="*/ 307 h 273"/>
                <a:gd name="T12" fmla="*/ 81 w 265"/>
                <a:gd name="T13" fmla="*/ 357 h 273"/>
                <a:gd name="T14" fmla="*/ 133 w 265"/>
                <a:gd name="T15" fmla="*/ 374 h 273"/>
                <a:gd name="T16" fmla="*/ 226 w 265"/>
                <a:gd name="T17" fmla="*/ 438 h 273"/>
                <a:gd name="T18" fmla="*/ 268 w 265"/>
                <a:gd name="T19" fmla="*/ 450 h 273"/>
                <a:gd name="T20" fmla="*/ 310 w 265"/>
                <a:gd name="T21" fmla="*/ 481 h 273"/>
                <a:gd name="T22" fmla="*/ 340 w 265"/>
                <a:gd name="T23" fmla="*/ 544 h 273"/>
                <a:gd name="T24" fmla="*/ 342 w 265"/>
                <a:gd name="T25" fmla="*/ 639 h 273"/>
                <a:gd name="T26" fmla="*/ 325 w 265"/>
                <a:gd name="T27" fmla="*/ 671 h 273"/>
                <a:gd name="T28" fmla="*/ 328 w 265"/>
                <a:gd name="T29" fmla="*/ 714 h 273"/>
                <a:gd name="T30" fmla="*/ 381 w 265"/>
                <a:gd name="T31" fmla="*/ 761 h 273"/>
                <a:gd name="T32" fmla="*/ 454 w 265"/>
                <a:gd name="T33" fmla="*/ 763 h 273"/>
                <a:gd name="T34" fmla="*/ 521 w 265"/>
                <a:gd name="T35" fmla="*/ 646 h 273"/>
                <a:gd name="T36" fmla="*/ 563 w 265"/>
                <a:gd name="T37" fmla="*/ 608 h 273"/>
                <a:gd name="T38" fmla="*/ 605 w 265"/>
                <a:gd name="T39" fmla="*/ 609 h 273"/>
                <a:gd name="T40" fmla="*/ 588 w 265"/>
                <a:gd name="T41" fmla="*/ 582 h 273"/>
                <a:gd name="T42" fmla="*/ 572 w 265"/>
                <a:gd name="T43" fmla="*/ 402 h 273"/>
                <a:gd name="T44" fmla="*/ 539 w 265"/>
                <a:gd name="T45" fmla="*/ 421 h 273"/>
                <a:gd name="T46" fmla="*/ 527 w 265"/>
                <a:gd name="T47" fmla="*/ 331 h 273"/>
                <a:gd name="T48" fmla="*/ 484 w 265"/>
                <a:gd name="T49" fmla="*/ 297 h 273"/>
                <a:gd name="T50" fmla="*/ 450 w 265"/>
                <a:gd name="T51" fmla="*/ 279 h 273"/>
                <a:gd name="T52" fmla="*/ 337 w 265"/>
                <a:gd name="T53" fmla="*/ 277 h 273"/>
                <a:gd name="T54" fmla="*/ 340 w 265"/>
                <a:gd name="T55" fmla="*/ 225 h 273"/>
                <a:gd name="T56" fmla="*/ 338 w 265"/>
                <a:gd name="T57" fmla="*/ 117 h 273"/>
                <a:gd name="T58" fmla="*/ 307 w 265"/>
                <a:gd name="T59" fmla="*/ 45 h 273"/>
                <a:gd name="T60" fmla="*/ 250 w 265"/>
                <a:gd name="T61" fmla="*/ 21 h 273"/>
                <a:gd name="T62" fmla="*/ 204 w 265"/>
                <a:gd name="T63" fmla="*/ 0 h 273"/>
                <a:gd name="T64" fmla="*/ 122 w 265"/>
                <a:gd name="T65" fmla="*/ 0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5"/>
                <a:gd name="T100" fmla="*/ 0 h 273"/>
                <a:gd name="T101" fmla="*/ 265 w 265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5" h="273">
                  <a:moveTo>
                    <a:pt x="53" y="0"/>
                  </a:moveTo>
                  <a:lnTo>
                    <a:pt x="20" y="32"/>
                  </a:lnTo>
                  <a:lnTo>
                    <a:pt x="17" y="49"/>
                  </a:lnTo>
                  <a:lnTo>
                    <a:pt x="7" y="63"/>
                  </a:lnTo>
                  <a:lnTo>
                    <a:pt x="0" y="92"/>
                  </a:lnTo>
                  <a:lnTo>
                    <a:pt x="6" y="110"/>
                  </a:lnTo>
                  <a:lnTo>
                    <a:pt x="36" y="128"/>
                  </a:lnTo>
                  <a:lnTo>
                    <a:pt x="58" y="133"/>
                  </a:lnTo>
                  <a:lnTo>
                    <a:pt x="99" y="157"/>
                  </a:lnTo>
                  <a:lnTo>
                    <a:pt x="118" y="161"/>
                  </a:lnTo>
                  <a:lnTo>
                    <a:pt x="136" y="172"/>
                  </a:lnTo>
                  <a:lnTo>
                    <a:pt x="149" y="195"/>
                  </a:lnTo>
                  <a:lnTo>
                    <a:pt x="151" y="228"/>
                  </a:lnTo>
                  <a:lnTo>
                    <a:pt x="142" y="240"/>
                  </a:lnTo>
                  <a:lnTo>
                    <a:pt x="144" y="255"/>
                  </a:lnTo>
                  <a:lnTo>
                    <a:pt x="167" y="272"/>
                  </a:lnTo>
                  <a:lnTo>
                    <a:pt x="199" y="273"/>
                  </a:lnTo>
                  <a:lnTo>
                    <a:pt x="228" y="231"/>
                  </a:lnTo>
                  <a:lnTo>
                    <a:pt x="247" y="217"/>
                  </a:lnTo>
                  <a:lnTo>
                    <a:pt x="265" y="218"/>
                  </a:lnTo>
                  <a:lnTo>
                    <a:pt x="258" y="208"/>
                  </a:lnTo>
                  <a:lnTo>
                    <a:pt x="251" y="144"/>
                  </a:lnTo>
                  <a:lnTo>
                    <a:pt x="236" y="151"/>
                  </a:lnTo>
                  <a:lnTo>
                    <a:pt x="231" y="119"/>
                  </a:lnTo>
                  <a:lnTo>
                    <a:pt x="213" y="106"/>
                  </a:lnTo>
                  <a:lnTo>
                    <a:pt x="198" y="100"/>
                  </a:lnTo>
                  <a:lnTo>
                    <a:pt x="147" y="99"/>
                  </a:lnTo>
                  <a:lnTo>
                    <a:pt x="149" y="81"/>
                  </a:lnTo>
                  <a:lnTo>
                    <a:pt x="148" y="42"/>
                  </a:lnTo>
                  <a:lnTo>
                    <a:pt x="135" y="16"/>
                  </a:lnTo>
                  <a:lnTo>
                    <a:pt x="110" y="8"/>
                  </a:lnTo>
                  <a:lnTo>
                    <a:pt x="9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7" name="Freeform 40"/>
            <p:cNvSpPr>
              <a:spLocks/>
            </p:cNvSpPr>
            <p:nvPr/>
          </p:nvSpPr>
          <p:spPr bwMode="auto">
            <a:xfrm>
              <a:off x="4010" y="2822"/>
              <a:ext cx="563" cy="1292"/>
            </a:xfrm>
            <a:custGeom>
              <a:avLst/>
              <a:gdLst>
                <a:gd name="T0" fmla="*/ 298 w 491"/>
                <a:gd name="T1" fmla="*/ 25 h 1088"/>
                <a:gd name="T2" fmla="*/ 227 w 491"/>
                <a:gd name="T3" fmla="*/ 1 h 1088"/>
                <a:gd name="T4" fmla="*/ 198 w 491"/>
                <a:gd name="T5" fmla="*/ 135 h 1088"/>
                <a:gd name="T6" fmla="*/ 116 w 491"/>
                <a:gd name="T7" fmla="*/ 239 h 1088"/>
                <a:gd name="T8" fmla="*/ 105 w 491"/>
                <a:gd name="T9" fmla="*/ 374 h 1088"/>
                <a:gd name="T10" fmla="*/ 83 w 491"/>
                <a:gd name="T11" fmla="*/ 517 h 1088"/>
                <a:gd name="T12" fmla="*/ 0 w 491"/>
                <a:gd name="T13" fmla="*/ 702 h 1088"/>
                <a:gd name="T14" fmla="*/ 44 w 491"/>
                <a:gd name="T15" fmla="*/ 1224 h 1088"/>
                <a:gd name="T16" fmla="*/ 37 w 491"/>
                <a:gd name="T17" fmla="*/ 1400 h 1088"/>
                <a:gd name="T18" fmla="*/ 93 w 491"/>
                <a:gd name="T19" fmla="*/ 2103 h 1088"/>
                <a:gd name="T20" fmla="*/ 107 w 491"/>
                <a:gd name="T21" fmla="*/ 2181 h 1088"/>
                <a:gd name="T22" fmla="*/ 125 w 491"/>
                <a:gd name="T23" fmla="*/ 2289 h 1088"/>
                <a:gd name="T24" fmla="*/ 107 w 491"/>
                <a:gd name="T25" fmla="*/ 2357 h 1088"/>
                <a:gd name="T26" fmla="*/ 123 w 491"/>
                <a:gd name="T27" fmla="*/ 2464 h 1088"/>
                <a:gd name="T28" fmla="*/ 105 w 491"/>
                <a:gd name="T29" fmla="*/ 2623 h 1088"/>
                <a:gd name="T30" fmla="*/ 92 w 491"/>
                <a:gd name="T31" fmla="*/ 2724 h 1088"/>
                <a:gd name="T32" fmla="*/ 123 w 491"/>
                <a:gd name="T33" fmla="*/ 2857 h 1088"/>
                <a:gd name="T34" fmla="*/ 150 w 491"/>
                <a:gd name="T35" fmla="*/ 2927 h 1088"/>
                <a:gd name="T36" fmla="*/ 208 w 491"/>
                <a:gd name="T37" fmla="*/ 3025 h 1088"/>
                <a:gd name="T38" fmla="*/ 280 w 491"/>
                <a:gd name="T39" fmla="*/ 3052 h 1088"/>
                <a:gd name="T40" fmla="*/ 376 w 491"/>
                <a:gd name="T41" fmla="*/ 3030 h 1088"/>
                <a:gd name="T42" fmla="*/ 315 w 491"/>
                <a:gd name="T43" fmla="*/ 2906 h 1088"/>
                <a:gd name="T44" fmla="*/ 369 w 491"/>
                <a:gd name="T45" fmla="*/ 2793 h 1088"/>
                <a:gd name="T46" fmla="*/ 378 w 491"/>
                <a:gd name="T47" fmla="*/ 2728 h 1088"/>
                <a:gd name="T48" fmla="*/ 388 w 491"/>
                <a:gd name="T49" fmla="*/ 2661 h 1088"/>
                <a:gd name="T50" fmla="*/ 492 w 491"/>
                <a:gd name="T51" fmla="*/ 2557 h 1088"/>
                <a:gd name="T52" fmla="*/ 460 w 491"/>
                <a:gd name="T53" fmla="*/ 2442 h 1088"/>
                <a:gd name="T54" fmla="*/ 369 w 491"/>
                <a:gd name="T55" fmla="*/ 2331 h 1088"/>
                <a:gd name="T56" fmla="*/ 455 w 491"/>
                <a:gd name="T57" fmla="*/ 2206 h 1088"/>
                <a:gd name="T58" fmla="*/ 492 w 491"/>
                <a:gd name="T59" fmla="*/ 2054 h 1088"/>
                <a:gd name="T60" fmla="*/ 582 w 491"/>
                <a:gd name="T61" fmla="*/ 1991 h 1088"/>
                <a:gd name="T62" fmla="*/ 591 w 491"/>
                <a:gd name="T63" fmla="*/ 1919 h 1088"/>
                <a:gd name="T64" fmla="*/ 495 w 491"/>
                <a:gd name="T65" fmla="*/ 1835 h 1088"/>
                <a:gd name="T66" fmla="*/ 517 w 491"/>
                <a:gd name="T67" fmla="*/ 1771 h 1088"/>
                <a:gd name="T68" fmla="*/ 626 w 491"/>
                <a:gd name="T69" fmla="*/ 1792 h 1088"/>
                <a:gd name="T70" fmla="*/ 672 w 491"/>
                <a:gd name="T71" fmla="*/ 1687 h 1088"/>
                <a:gd name="T72" fmla="*/ 685 w 491"/>
                <a:gd name="T73" fmla="*/ 1589 h 1088"/>
                <a:gd name="T74" fmla="*/ 824 w 491"/>
                <a:gd name="T75" fmla="*/ 1545 h 1088"/>
                <a:gd name="T76" fmla="*/ 865 w 491"/>
                <a:gd name="T77" fmla="*/ 1464 h 1088"/>
                <a:gd name="T78" fmla="*/ 850 w 491"/>
                <a:gd name="T79" fmla="*/ 1337 h 1088"/>
                <a:gd name="T80" fmla="*/ 830 w 491"/>
                <a:gd name="T81" fmla="*/ 1197 h 1088"/>
                <a:gd name="T82" fmla="*/ 769 w 491"/>
                <a:gd name="T83" fmla="*/ 1171 h 1088"/>
                <a:gd name="T84" fmla="*/ 813 w 491"/>
                <a:gd name="T85" fmla="*/ 1066 h 1088"/>
                <a:gd name="T86" fmla="*/ 830 w 491"/>
                <a:gd name="T87" fmla="*/ 945 h 1088"/>
                <a:gd name="T88" fmla="*/ 887 w 491"/>
                <a:gd name="T89" fmla="*/ 788 h 1088"/>
                <a:gd name="T90" fmla="*/ 930 w 491"/>
                <a:gd name="T91" fmla="*/ 646 h 1088"/>
                <a:gd name="T92" fmla="*/ 1097 w 491"/>
                <a:gd name="T93" fmla="*/ 506 h 1088"/>
                <a:gd name="T94" fmla="*/ 1096 w 491"/>
                <a:gd name="T95" fmla="*/ 375 h 1088"/>
                <a:gd name="T96" fmla="*/ 992 w 491"/>
                <a:gd name="T97" fmla="*/ 431 h 1088"/>
                <a:gd name="T98" fmla="*/ 875 w 491"/>
                <a:gd name="T99" fmla="*/ 526 h 1088"/>
                <a:gd name="T100" fmla="*/ 811 w 491"/>
                <a:gd name="T101" fmla="*/ 438 h 1088"/>
                <a:gd name="T102" fmla="*/ 824 w 491"/>
                <a:gd name="T103" fmla="*/ 315 h 1088"/>
                <a:gd name="T104" fmla="*/ 748 w 491"/>
                <a:gd name="T105" fmla="*/ 220 h 1088"/>
                <a:gd name="T106" fmla="*/ 618 w 491"/>
                <a:gd name="T107" fmla="*/ 140 h 1088"/>
                <a:gd name="T108" fmla="*/ 502 w 491"/>
                <a:gd name="T109" fmla="*/ 63 h 1088"/>
                <a:gd name="T110" fmla="*/ 445 w 491"/>
                <a:gd name="T111" fmla="*/ 28 h 1088"/>
                <a:gd name="T112" fmla="*/ 384 w 491"/>
                <a:gd name="T113" fmla="*/ 75 h 10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1"/>
                <a:gd name="T172" fmla="*/ 0 h 1088"/>
                <a:gd name="T173" fmla="*/ 491 w 491"/>
                <a:gd name="T174" fmla="*/ 1088 h 10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1" h="1088">
                  <a:moveTo>
                    <a:pt x="169" y="27"/>
                  </a:moveTo>
                  <a:lnTo>
                    <a:pt x="132" y="9"/>
                  </a:lnTo>
                  <a:lnTo>
                    <a:pt x="123" y="9"/>
                  </a:lnTo>
                  <a:lnTo>
                    <a:pt x="100" y="1"/>
                  </a:lnTo>
                  <a:lnTo>
                    <a:pt x="77" y="13"/>
                  </a:lnTo>
                  <a:lnTo>
                    <a:pt x="87" y="48"/>
                  </a:lnTo>
                  <a:lnTo>
                    <a:pt x="78" y="71"/>
                  </a:lnTo>
                  <a:lnTo>
                    <a:pt x="51" y="85"/>
                  </a:lnTo>
                  <a:lnTo>
                    <a:pt x="37" y="122"/>
                  </a:lnTo>
                  <a:lnTo>
                    <a:pt x="46" y="133"/>
                  </a:lnTo>
                  <a:lnTo>
                    <a:pt x="41" y="168"/>
                  </a:lnTo>
                  <a:lnTo>
                    <a:pt x="37" y="184"/>
                  </a:lnTo>
                  <a:lnTo>
                    <a:pt x="26" y="212"/>
                  </a:lnTo>
                  <a:lnTo>
                    <a:pt x="0" y="250"/>
                  </a:lnTo>
                  <a:lnTo>
                    <a:pt x="12" y="303"/>
                  </a:lnTo>
                  <a:lnTo>
                    <a:pt x="19" y="437"/>
                  </a:lnTo>
                  <a:lnTo>
                    <a:pt x="27" y="472"/>
                  </a:lnTo>
                  <a:lnTo>
                    <a:pt x="16" y="499"/>
                  </a:lnTo>
                  <a:lnTo>
                    <a:pt x="16" y="718"/>
                  </a:lnTo>
                  <a:lnTo>
                    <a:pt x="41" y="750"/>
                  </a:lnTo>
                  <a:lnTo>
                    <a:pt x="36" y="769"/>
                  </a:lnTo>
                  <a:lnTo>
                    <a:pt x="47" y="778"/>
                  </a:lnTo>
                  <a:lnTo>
                    <a:pt x="39" y="802"/>
                  </a:lnTo>
                  <a:lnTo>
                    <a:pt x="55" y="817"/>
                  </a:lnTo>
                  <a:lnTo>
                    <a:pt x="56" y="852"/>
                  </a:lnTo>
                  <a:lnTo>
                    <a:pt x="47" y="841"/>
                  </a:lnTo>
                  <a:lnTo>
                    <a:pt x="47" y="853"/>
                  </a:lnTo>
                  <a:lnTo>
                    <a:pt x="54" y="878"/>
                  </a:lnTo>
                  <a:lnTo>
                    <a:pt x="54" y="914"/>
                  </a:lnTo>
                  <a:lnTo>
                    <a:pt x="46" y="936"/>
                  </a:lnTo>
                  <a:lnTo>
                    <a:pt x="45" y="960"/>
                  </a:lnTo>
                  <a:lnTo>
                    <a:pt x="40" y="972"/>
                  </a:lnTo>
                  <a:lnTo>
                    <a:pt x="40" y="1005"/>
                  </a:lnTo>
                  <a:lnTo>
                    <a:pt x="54" y="1019"/>
                  </a:lnTo>
                  <a:lnTo>
                    <a:pt x="61" y="1017"/>
                  </a:lnTo>
                  <a:lnTo>
                    <a:pt x="65" y="1044"/>
                  </a:lnTo>
                  <a:lnTo>
                    <a:pt x="69" y="1066"/>
                  </a:lnTo>
                  <a:lnTo>
                    <a:pt x="92" y="1079"/>
                  </a:lnTo>
                  <a:lnTo>
                    <a:pt x="111" y="1081"/>
                  </a:lnTo>
                  <a:lnTo>
                    <a:pt x="123" y="1088"/>
                  </a:lnTo>
                  <a:lnTo>
                    <a:pt x="139" y="1084"/>
                  </a:lnTo>
                  <a:lnTo>
                    <a:pt x="165" y="1080"/>
                  </a:lnTo>
                  <a:lnTo>
                    <a:pt x="146" y="1049"/>
                  </a:lnTo>
                  <a:lnTo>
                    <a:pt x="139" y="1037"/>
                  </a:lnTo>
                  <a:lnTo>
                    <a:pt x="148" y="1002"/>
                  </a:lnTo>
                  <a:lnTo>
                    <a:pt x="163" y="996"/>
                  </a:lnTo>
                  <a:lnTo>
                    <a:pt x="171" y="980"/>
                  </a:lnTo>
                  <a:lnTo>
                    <a:pt x="167" y="973"/>
                  </a:lnTo>
                  <a:lnTo>
                    <a:pt x="163" y="966"/>
                  </a:lnTo>
                  <a:lnTo>
                    <a:pt x="170" y="949"/>
                  </a:lnTo>
                  <a:lnTo>
                    <a:pt x="194" y="932"/>
                  </a:lnTo>
                  <a:lnTo>
                    <a:pt x="216" y="912"/>
                  </a:lnTo>
                  <a:lnTo>
                    <a:pt x="216" y="878"/>
                  </a:lnTo>
                  <a:lnTo>
                    <a:pt x="202" y="871"/>
                  </a:lnTo>
                  <a:lnTo>
                    <a:pt x="172" y="850"/>
                  </a:lnTo>
                  <a:lnTo>
                    <a:pt x="163" y="831"/>
                  </a:lnTo>
                  <a:lnTo>
                    <a:pt x="172" y="816"/>
                  </a:lnTo>
                  <a:lnTo>
                    <a:pt x="200" y="787"/>
                  </a:lnTo>
                  <a:lnTo>
                    <a:pt x="216" y="771"/>
                  </a:lnTo>
                  <a:lnTo>
                    <a:pt x="216" y="733"/>
                  </a:lnTo>
                  <a:lnTo>
                    <a:pt x="226" y="693"/>
                  </a:lnTo>
                  <a:lnTo>
                    <a:pt x="256" y="710"/>
                  </a:lnTo>
                  <a:lnTo>
                    <a:pt x="270" y="701"/>
                  </a:lnTo>
                  <a:lnTo>
                    <a:pt x="260" y="685"/>
                  </a:lnTo>
                  <a:lnTo>
                    <a:pt x="225" y="685"/>
                  </a:lnTo>
                  <a:lnTo>
                    <a:pt x="218" y="654"/>
                  </a:lnTo>
                  <a:lnTo>
                    <a:pt x="209" y="631"/>
                  </a:lnTo>
                  <a:lnTo>
                    <a:pt x="228" y="632"/>
                  </a:lnTo>
                  <a:lnTo>
                    <a:pt x="250" y="636"/>
                  </a:lnTo>
                  <a:lnTo>
                    <a:pt x="276" y="639"/>
                  </a:lnTo>
                  <a:lnTo>
                    <a:pt x="286" y="634"/>
                  </a:lnTo>
                  <a:lnTo>
                    <a:pt x="296" y="602"/>
                  </a:lnTo>
                  <a:lnTo>
                    <a:pt x="296" y="585"/>
                  </a:lnTo>
                  <a:lnTo>
                    <a:pt x="301" y="567"/>
                  </a:lnTo>
                  <a:lnTo>
                    <a:pt x="310" y="551"/>
                  </a:lnTo>
                  <a:lnTo>
                    <a:pt x="363" y="551"/>
                  </a:lnTo>
                  <a:lnTo>
                    <a:pt x="363" y="537"/>
                  </a:lnTo>
                  <a:lnTo>
                    <a:pt x="381" y="522"/>
                  </a:lnTo>
                  <a:lnTo>
                    <a:pt x="389" y="500"/>
                  </a:lnTo>
                  <a:lnTo>
                    <a:pt x="373" y="477"/>
                  </a:lnTo>
                  <a:lnTo>
                    <a:pt x="373" y="462"/>
                  </a:lnTo>
                  <a:lnTo>
                    <a:pt x="365" y="427"/>
                  </a:lnTo>
                  <a:lnTo>
                    <a:pt x="352" y="420"/>
                  </a:lnTo>
                  <a:lnTo>
                    <a:pt x="338" y="418"/>
                  </a:lnTo>
                  <a:lnTo>
                    <a:pt x="338" y="399"/>
                  </a:lnTo>
                  <a:lnTo>
                    <a:pt x="358" y="380"/>
                  </a:lnTo>
                  <a:lnTo>
                    <a:pt x="359" y="361"/>
                  </a:lnTo>
                  <a:lnTo>
                    <a:pt x="365" y="337"/>
                  </a:lnTo>
                  <a:lnTo>
                    <a:pt x="365" y="303"/>
                  </a:lnTo>
                  <a:lnTo>
                    <a:pt x="391" y="281"/>
                  </a:lnTo>
                  <a:lnTo>
                    <a:pt x="391" y="249"/>
                  </a:lnTo>
                  <a:lnTo>
                    <a:pt x="409" y="231"/>
                  </a:lnTo>
                  <a:lnTo>
                    <a:pt x="449" y="198"/>
                  </a:lnTo>
                  <a:lnTo>
                    <a:pt x="483" y="180"/>
                  </a:lnTo>
                  <a:lnTo>
                    <a:pt x="491" y="158"/>
                  </a:lnTo>
                  <a:lnTo>
                    <a:pt x="482" y="134"/>
                  </a:lnTo>
                  <a:lnTo>
                    <a:pt x="458" y="134"/>
                  </a:lnTo>
                  <a:lnTo>
                    <a:pt x="437" y="154"/>
                  </a:lnTo>
                  <a:lnTo>
                    <a:pt x="414" y="189"/>
                  </a:lnTo>
                  <a:lnTo>
                    <a:pt x="385" y="187"/>
                  </a:lnTo>
                  <a:lnTo>
                    <a:pt x="358" y="172"/>
                  </a:lnTo>
                  <a:lnTo>
                    <a:pt x="357" y="157"/>
                  </a:lnTo>
                  <a:lnTo>
                    <a:pt x="365" y="143"/>
                  </a:lnTo>
                  <a:lnTo>
                    <a:pt x="363" y="112"/>
                  </a:lnTo>
                  <a:lnTo>
                    <a:pt x="350" y="89"/>
                  </a:lnTo>
                  <a:lnTo>
                    <a:pt x="330" y="78"/>
                  </a:lnTo>
                  <a:lnTo>
                    <a:pt x="311" y="74"/>
                  </a:lnTo>
                  <a:lnTo>
                    <a:pt x="272" y="50"/>
                  </a:lnTo>
                  <a:lnTo>
                    <a:pt x="248" y="43"/>
                  </a:lnTo>
                  <a:lnTo>
                    <a:pt x="221" y="23"/>
                  </a:lnTo>
                  <a:lnTo>
                    <a:pt x="218" y="8"/>
                  </a:lnTo>
                  <a:lnTo>
                    <a:pt x="195" y="10"/>
                  </a:lnTo>
                  <a:lnTo>
                    <a:pt x="177" y="0"/>
                  </a:lnTo>
                  <a:lnTo>
                    <a:pt x="169" y="27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8" name="Freeform 41"/>
            <p:cNvSpPr>
              <a:spLocks/>
            </p:cNvSpPr>
            <p:nvPr/>
          </p:nvSpPr>
          <p:spPr bwMode="auto">
            <a:xfrm>
              <a:off x="4397" y="3153"/>
              <a:ext cx="190" cy="196"/>
            </a:xfrm>
            <a:custGeom>
              <a:avLst/>
              <a:gdLst>
                <a:gd name="T0" fmla="*/ 123 w 165"/>
                <a:gd name="T1" fmla="*/ 0 h 165"/>
                <a:gd name="T2" fmla="*/ 62 w 165"/>
                <a:gd name="T3" fmla="*/ 68 h 165"/>
                <a:gd name="T4" fmla="*/ 62 w 165"/>
                <a:gd name="T5" fmla="*/ 152 h 165"/>
                <a:gd name="T6" fmla="*/ 50 w 165"/>
                <a:gd name="T7" fmla="*/ 220 h 165"/>
                <a:gd name="T8" fmla="*/ 46 w 165"/>
                <a:gd name="T9" fmla="*/ 279 h 165"/>
                <a:gd name="T10" fmla="*/ 0 w 165"/>
                <a:gd name="T11" fmla="*/ 339 h 165"/>
                <a:gd name="T12" fmla="*/ 0 w 165"/>
                <a:gd name="T13" fmla="*/ 391 h 165"/>
                <a:gd name="T14" fmla="*/ 32 w 165"/>
                <a:gd name="T15" fmla="*/ 393 h 165"/>
                <a:gd name="T16" fmla="*/ 59 w 165"/>
                <a:gd name="T17" fmla="*/ 416 h 165"/>
                <a:gd name="T18" fmla="*/ 62 w 165"/>
                <a:gd name="T19" fmla="*/ 425 h 165"/>
                <a:gd name="T20" fmla="*/ 135 w 165"/>
                <a:gd name="T21" fmla="*/ 464 h 165"/>
                <a:gd name="T22" fmla="*/ 165 w 165"/>
                <a:gd name="T23" fmla="*/ 441 h 165"/>
                <a:gd name="T24" fmla="*/ 265 w 165"/>
                <a:gd name="T25" fmla="*/ 441 h 165"/>
                <a:gd name="T26" fmla="*/ 292 w 165"/>
                <a:gd name="T27" fmla="*/ 400 h 165"/>
                <a:gd name="T28" fmla="*/ 333 w 165"/>
                <a:gd name="T29" fmla="*/ 360 h 165"/>
                <a:gd name="T30" fmla="*/ 351 w 165"/>
                <a:gd name="T31" fmla="*/ 273 h 165"/>
                <a:gd name="T32" fmla="*/ 385 w 165"/>
                <a:gd name="T33" fmla="*/ 241 h 165"/>
                <a:gd name="T34" fmla="*/ 312 w 165"/>
                <a:gd name="T35" fmla="*/ 150 h 165"/>
                <a:gd name="T36" fmla="*/ 228 w 165"/>
                <a:gd name="T37" fmla="*/ 89 h 165"/>
                <a:gd name="T38" fmla="*/ 169 w 165"/>
                <a:gd name="T39" fmla="*/ 99 h 165"/>
                <a:gd name="T40" fmla="*/ 160 w 165"/>
                <a:gd name="T41" fmla="*/ 40 h 165"/>
                <a:gd name="T42" fmla="*/ 123 w 165"/>
                <a:gd name="T43" fmla="*/ 0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5"/>
                <a:gd name="T67" fmla="*/ 0 h 165"/>
                <a:gd name="T68" fmla="*/ 165 w 16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5" h="165">
                  <a:moveTo>
                    <a:pt x="53" y="0"/>
                  </a:moveTo>
                  <a:lnTo>
                    <a:pt x="27" y="24"/>
                  </a:lnTo>
                  <a:lnTo>
                    <a:pt x="27" y="55"/>
                  </a:lnTo>
                  <a:lnTo>
                    <a:pt x="21" y="78"/>
                  </a:lnTo>
                  <a:lnTo>
                    <a:pt x="20" y="100"/>
                  </a:lnTo>
                  <a:lnTo>
                    <a:pt x="0" y="120"/>
                  </a:lnTo>
                  <a:lnTo>
                    <a:pt x="0" y="139"/>
                  </a:lnTo>
                  <a:lnTo>
                    <a:pt x="14" y="141"/>
                  </a:lnTo>
                  <a:lnTo>
                    <a:pt x="25" y="148"/>
                  </a:lnTo>
                  <a:lnTo>
                    <a:pt x="27" y="151"/>
                  </a:lnTo>
                  <a:lnTo>
                    <a:pt x="58" y="165"/>
                  </a:lnTo>
                  <a:lnTo>
                    <a:pt x="71" y="157"/>
                  </a:lnTo>
                  <a:lnTo>
                    <a:pt x="114" y="157"/>
                  </a:lnTo>
                  <a:lnTo>
                    <a:pt x="126" y="142"/>
                  </a:lnTo>
                  <a:lnTo>
                    <a:pt x="142" y="128"/>
                  </a:lnTo>
                  <a:lnTo>
                    <a:pt x="151" y="97"/>
                  </a:lnTo>
                  <a:lnTo>
                    <a:pt x="165" y="86"/>
                  </a:lnTo>
                  <a:lnTo>
                    <a:pt x="134" y="53"/>
                  </a:lnTo>
                  <a:lnTo>
                    <a:pt x="97" y="32"/>
                  </a:lnTo>
                  <a:lnTo>
                    <a:pt x="72" y="35"/>
                  </a:lnTo>
                  <a:lnTo>
                    <a:pt x="69" y="1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9" name="Freeform 42"/>
            <p:cNvSpPr>
              <a:spLocks/>
            </p:cNvSpPr>
            <p:nvPr/>
          </p:nvSpPr>
          <p:spPr bwMode="auto">
            <a:xfrm>
              <a:off x="3934" y="2649"/>
              <a:ext cx="265" cy="1518"/>
            </a:xfrm>
            <a:custGeom>
              <a:avLst/>
              <a:gdLst>
                <a:gd name="T0" fmla="*/ 119 w 231"/>
                <a:gd name="T1" fmla="*/ 0 h 1279"/>
                <a:gd name="T2" fmla="*/ 213 w 231"/>
                <a:gd name="T3" fmla="*/ 212 h 1279"/>
                <a:gd name="T4" fmla="*/ 329 w 231"/>
                <a:gd name="T5" fmla="*/ 447 h 1279"/>
                <a:gd name="T6" fmla="*/ 329 w 231"/>
                <a:gd name="T7" fmla="*/ 608 h 1279"/>
                <a:gd name="T8" fmla="*/ 239 w 231"/>
                <a:gd name="T9" fmla="*/ 745 h 1279"/>
                <a:gd name="T10" fmla="*/ 239 w 231"/>
                <a:gd name="T11" fmla="*/ 925 h 1279"/>
                <a:gd name="T12" fmla="*/ 151 w 231"/>
                <a:gd name="T13" fmla="*/ 1106 h 1279"/>
                <a:gd name="T14" fmla="*/ 185 w 231"/>
                <a:gd name="T15" fmla="*/ 1374 h 1279"/>
                <a:gd name="T16" fmla="*/ 213 w 231"/>
                <a:gd name="T17" fmla="*/ 1725 h 1279"/>
                <a:gd name="T18" fmla="*/ 187 w 231"/>
                <a:gd name="T19" fmla="*/ 2240 h 1279"/>
                <a:gd name="T20" fmla="*/ 244 w 231"/>
                <a:gd name="T21" fmla="*/ 2504 h 1279"/>
                <a:gd name="T22" fmla="*/ 258 w 231"/>
                <a:gd name="T23" fmla="*/ 2584 h 1279"/>
                <a:gd name="T24" fmla="*/ 275 w 231"/>
                <a:gd name="T25" fmla="*/ 2688 h 1279"/>
                <a:gd name="T26" fmla="*/ 258 w 231"/>
                <a:gd name="T27" fmla="*/ 2764 h 1279"/>
                <a:gd name="T28" fmla="*/ 274 w 231"/>
                <a:gd name="T29" fmla="*/ 2870 h 1279"/>
                <a:gd name="T30" fmla="*/ 256 w 231"/>
                <a:gd name="T31" fmla="*/ 3030 h 1279"/>
                <a:gd name="T32" fmla="*/ 243 w 231"/>
                <a:gd name="T33" fmla="*/ 3124 h 1279"/>
                <a:gd name="T34" fmla="*/ 274 w 231"/>
                <a:gd name="T35" fmla="*/ 3257 h 1279"/>
                <a:gd name="T36" fmla="*/ 307 w 231"/>
                <a:gd name="T37" fmla="*/ 3387 h 1279"/>
                <a:gd name="T38" fmla="*/ 400 w 231"/>
                <a:gd name="T39" fmla="*/ 3429 h 1279"/>
                <a:gd name="T40" fmla="*/ 474 w 231"/>
                <a:gd name="T41" fmla="*/ 3430 h 1279"/>
                <a:gd name="T42" fmla="*/ 455 w 231"/>
                <a:gd name="T43" fmla="*/ 3482 h 1279"/>
                <a:gd name="T44" fmla="*/ 400 w 231"/>
                <a:gd name="T45" fmla="*/ 3527 h 1279"/>
                <a:gd name="T46" fmla="*/ 314 w 231"/>
                <a:gd name="T47" fmla="*/ 3491 h 1279"/>
                <a:gd name="T48" fmla="*/ 327 w 231"/>
                <a:gd name="T49" fmla="*/ 3443 h 1279"/>
                <a:gd name="T50" fmla="*/ 295 w 231"/>
                <a:gd name="T51" fmla="*/ 3400 h 1279"/>
                <a:gd name="T52" fmla="*/ 215 w 231"/>
                <a:gd name="T53" fmla="*/ 3385 h 1279"/>
                <a:gd name="T54" fmla="*/ 177 w 231"/>
                <a:gd name="T55" fmla="*/ 3266 h 1279"/>
                <a:gd name="T56" fmla="*/ 151 w 231"/>
                <a:gd name="T57" fmla="*/ 3076 h 1279"/>
                <a:gd name="T58" fmla="*/ 137 w 231"/>
                <a:gd name="T59" fmla="*/ 2973 h 1279"/>
                <a:gd name="T60" fmla="*/ 107 w 231"/>
                <a:gd name="T61" fmla="*/ 2890 h 1279"/>
                <a:gd name="T62" fmla="*/ 81 w 231"/>
                <a:gd name="T63" fmla="*/ 2871 h 1279"/>
                <a:gd name="T64" fmla="*/ 0 w 231"/>
                <a:gd name="T65" fmla="*/ 2802 h 1279"/>
                <a:gd name="T66" fmla="*/ 63 w 231"/>
                <a:gd name="T67" fmla="*/ 2720 h 1279"/>
                <a:gd name="T68" fmla="*/ 119 w 231"/>
                <a:gd name="T69" fmla="*/ 2802 h 1279"/>
                <a:gd name="T70" fmla="*/ 134 w 231"/>
                <a:gd name="T71" fmla="*/ 2757 h 1279"/>
                <a:gd name="T72" fmla="*/ 157 w 231"/>
                <a:gd name="T73" fmla="*/ 2647 h 1279"/>
                <a:gd name="T74" fmla="*/ 172 w 231"/>
                <a:gd name="T75" fmla="*/ 2609 h 1279"/>
                <a:gd name="T76" fmla="*/ 117 w 231"/>
                <a:gd name="T77" fmla="*/ 2248 h 1279"/>
                <a:gd name="T78" fmla="*/ 26 w 231"/>
                <a:gd name="T79" fmla="*/ 2202 h 1279"/>
                <a:gd name="T80" fmla="*/ 44 w 231"/>
                <a:gd name="T81" fmla="*/ 2043 h 1279"/>
                <a:gd name="T82" fmla="*/ 28 w 231"/>
                <a:gd name="T83" fmla="*/ 1951 h 1279"/>
                <a:gd name="T84" fmla="*/ 65 w 231"/>
                <a:gd name="T85" fmla="*/ 1741 h 1279"/>
                <a:gd name="T86" fmla="*/ 96 w 231"/>
                <a:gd name="T87" fmla="*/ 1603 h 1279"/>
                <a:gd name="T88" fmla="*/ 96 w 231"/>
                <a:gd name="T89" fmla="*/ 1255 h 1279"/>
                <a:gd name="T90" fmla="*/ 126 w 231"/>
                <a:gd name="T91" fmla="*/ 1169 h 1279"/>
                <a:gd name="T92" fmla="*/ 96 w 231"/>
                <a:gd name="T93" fmla="*/ 1005 h 1279"/>
                <a:gd name="T94" fmla="*/ 119 w 231"/>
                <a:gd name="T95" fmla="*/ 906 h 1279"/>
                <a:gd name="T96" fmla="*/ 83 w 231"/>
                <a:gd name="T97" fmla="*/ 602 h 1279"/>
                <a:gd name="T98" fmla="*/ 117 w 231"/>
                <a:gd name="T99" fmla="*/ 463 h 1279"/>
                <a:gd name="T100" fmla="*/ 117 w 231"/>
                <a:gd name="T101" fmla="*/ 235 h 1279"/>
                <a:gd name="T102" fmla="*/ 60 w 231"/>
                <a:gd name="T103" fmla="*/ 106 h 1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1"/>
                <a:gd name="T157" fmla="*/ 0 h 1279"/>
                <a:gd name="T158" fmla="*/ 231 w 231"/>
                <a:gd name="T159" fmla="*/ 1279 h 1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1" h="1279">
                  <a:moveTo>
                    <a:pt x="26" y="38"/>
                  </a:moveTo>
                  <a:lnTo>
                    <a:pt x="52" y="0"/>
                  </a:lnTo>
                  <a:lnTo>
                    <a:pt x="74" y="30"/>
                  </a:lnTo>
                  <a:lnTo>
                    <a:pt x="93" y="76"/>
                  </a:lnTo>
                  <a:lnTo>
                    <a:pt x="78" y="122"/>
                  </a:lnTo>
                  <a:lnTo>
                    <a:pt x="145" y="160"/>
                  </a:lnTo>
                  <a:lnTo>
                    <a:pt x="154" y="196"/>
                  </a:lnTo>
                  <a:lnTo>
                    <a:pt x="145" y="217"/>
                  </a:lnTo>
                  <a:lnTo>
                    <a:pt x="120" y="233"/>
                  </a:lnTo>
                  <a:lnTo>
                    <a:pt x="105" y="267"/>
                  </a:lnTo>
                  <a:lnTo>
                    <a:pt x="112" y="280"/>
                  </a:lnTo>
                  <a:lnTo>
                    <a:pt x="105" y="331"/>
                  </a:lnTo>
                  <a:lnTo>
                    <a:pt x="97" y="356"/>
                  </a:lnTo>
                  <a:lnTo>
                    <a:pt x="66" y="395"/>
                  </a:lnTo>
                  <a:lnTo>
                    <a:pt x="77" y="439"/>
                  </a:lnTo>
                  <a:lnTo>
                    <a:pt x="80" y="492"/>
                  </a:lnTo>
                  <a:lnTo>
                    <a:pt x="87" y="591"/>
                  </a:lnTo>
                  <a:lnTo>
                    <a:pt x="93" y="617"/>
                  </a:lnTo>
                  <a:lnTo>
                    <a:pt x="82" y="645"/>
                  </a:lnTo>
                  <a:lnTo>
                    <a:pt x="82" y="801"/>
                  </a:lnTo>
                  <a:lnTo>
                    <a:pt x="82" y="864"/>
                  </a:lnTo>
                  <a:lnTo>
                    <a:pt x="107" y="896"/>
                  </a:lnTo>
                  <a:lnTo>
                    <a:pt x="105" y="915"/>
                  </a:lnTo>
                  <a:lnTo>
                    <a:pt x="113" y="924"/>
                  </a:lnTo>
                  <a:lnTo>
                    <a:pt x="105" y="949"/>
                  </a:lnTo>
                  <a:lnTo>
                    <a:pt x="121" y="962"/>
                  </a:lnTo>
                  <a:lnTo>
                    <a:pt x="121" y="996"/>
                  </a:lnTo>
                  <a:lnTo>
                    <a:pt x="113" y="989"/>
                  </a:lnTo>
                  <a:lnTo>
                    <a:pt x="113" y="999"/>
                  </a:lnTo>
                  <a:lnTo>
                    <a:pt x="120" y="1026"/>
                  </a:lnTo>
                  <a:lnTo>
                    <a:pt x="120" y="1060"/>
                  </a:lnTo>
                  <a:lnTo>
                    <a:pt x="112" y="1084"/>
                  </a:lnTo>
                  <a:lnTo>
                    <a:pt x="112" y="1105"/>
                  </a:lnTo>
                  <a:lnTo>
                    <a:pt x="106" y="1118"/>
                  </a:lnTo>
                  <a:lnTo>
                    <a:pt x="106" y="1151"/>
                  </a:lnTo>
                  <a:lnTo>
                    <a:pt x="120" y="1165"/>
                  </a:lnTo>
                  <a:lnTo>
                    <a:pt x="127" y="1165"/>
                  </a:lnTo>
                  <a:lnTo>
                    <a:pt x="135" y="1212"/>
                  </a:lnTo>
                  <a:lnTo>
                    <a:pt x="158" y="1225"/>
                  </a:lnTo>
                  <a:lnTo>
                    <a:pt x="175" y="1227"/>
                  </a:lnTo>
                  <a:lnTo>
                    <a:pt x="190" y="1234"/>
                  </a:lnTo>
                  <a:lnTo>
                    <a:pt x="208" y="1228"/>
                  </a:lnTo>
                  <a:lnTo>
                    <a:pt x="231" y="1226"/>
                  </a:lnTo>
                  <a:lnTo>
                    <a:pt x="200" y="1246"/>
                  </a:lnTo>
                  <a:lnTo>
                    <a:pt x="185" y="1248"/>
                  </a:lnTo>
                  <a:lnTo>
                    <a:pt x="175" y="1262"/>
                  </a:lnTo>
                  <a:lnTo>
                    <a:pt x="173" y="1279"/>
                  </a:lnTo>
                  <a:lnTo>
                    <a:pt x="138" y="1249"/>
                  </a:lnTo>
                  <a:lnTo>
                    <a:pt x="147" y="1241"/>
                  </a:lnTo>
                  <a:lnTo>
                    <a:pt x="143" y="1232"/>
                  </a:lnTo>
                  <a:lnTo>
                    <a:pt x="135" y="1234"/>
                  </a:lnTo>
                  <a:lnTo>
                    <a:pt x="129" y="1217"/>
                  </a:lnTo>
                  <a:lnTo>
                    <a:pt x="107" y="1217"/>
                  </a:lnTo>
                  <a:lnTo>
                    <a:pt x="94" y="1211"/>
                  </a:lnTo>
                  <a:lnTo>
                    <a:pt x="94" y="1194"/>
                  </a:lnTo>
                  <a:lnTo>
                    <a:pt x="78" y="1169"/>
                  </a:lnTo>
                  <a:lnTo>
                    <a:pt x="68" y="1121"/>
                  </a:lnTo>
                  <a:lnTo>
                    <a:pt x="66" y="1100"/>
                  </a:lnTo>
                  <a:lnTo>
                    <a:pt x="51" y="1070"/>
                  </a:lnTo>
                  <a:lnTo>
                    <a:pt x="60" y="1064"/>
                  </a:lnTo>
                  <a:lnTo>
                    <a:pt x="73" y="1060"/>
                  </a:lnTo>
                  <a:lnTo>
                    <a:pt x="47" y="1035"/>
                  </a:lnTo>
                  <a:lnTo>
                    <a:pt x="45" y="1023"/>
                  </a:lnTo>
                  <a:lnTo>
                    <a:pt x="36" y="1027"/>
                  </a:lnTo>
                  <a:lnTo>
                    <a:pt x="21" y="1018"/>
                  </a:lnTo>
                  <a:lnTo>
                    <a:pt x="0" y="1003"/>
                  </a:lnTo>
                  <a:lnTo>
                    <a:pt x="14" y="990"/>
                  </a:lnTo>
                  <a:lnTo>
                    <a:pt x="28" y="973"/>
                  </a:lnTo>
                  <a:lnTo>
                    <a:pt x="32" y="984"/>
                  </a:lnTo>
                  <a:lnTo>
                    <a:pt x="52" y="1003"/>
                  </a:lnTo>
                  <a:lnTo>
                    <a:pt x="69" y="999"/>
                  </a:lnTo>
                  <a:lnTo>
                    <a:pt x="59" y="986"/>
                  </a:lnTo>
                  <a:lnTo>
                    <a:pt x="66" y="968"/>
                  </a:lnTo>
                  <a:lnTo>
                    <a:pt x="69" y="947"/>
                  </a:lnTo>
                  <a:lnTo>
                    <a:pt x="60" y="940"/>
                  </a:lnTo>
                  <a:lnTo>
                    <a:pt x="75" y="933"/>
                  </a:lnTo>
                  <a:lnTo>
                    <a:pt x="50" y="899"/>
                  </a:lnTo>
                  <a:lnTo>
                    <a:pt x="51" y="805"/>
                  </a:lnTo>
                  <a:lnTo>
                    <a:pt x="29" y="806"/>
                  </a:lnTo>
                  <a:lnTo>
                    <a:pt x="11" y="788"/>
                  </a:lnTo>
                  <a:lnTo>
                    <a:pt x="9" y="749"/>
                  </a:lnTo>
                  <a:lnTo>
                    <a:pt x="19" y="731"/>
                  </a:lnTo>
                  <a:lnTo>
                    <a:pt x="19" y="705"/>
                  </a:lnTo>
                  <a:lnTo>
                    <a:pt x="12" y="698"/>
                  </a:lnTo>
                  <a:lnTo>
                    <a:pt x="18" y="662"/>
                  </a:lnTo>
                  <a:lnTo>
                    <a:pt x="29" y="623"/>
                  </a:lnTo>
                  <a:lnTo>
                    <a:pt x="28" y="590"/>
                  </a:lnTo>
                  <a:lnTo>
                    <a:pt x="43" y="574"/>
                  </a:lnTo>
                  <a:lnTo>
                    <a:pt x="43" y="532"/>
                  </a:lnTo>
                  <a:lnTo>
                    <a:pt x="43" y="449"/>
                  </a:lnTo>
                  <a:lnTo>
                    <a:pt x="59" y="428"/>
                  </a:lnTo>
                  <a:lnTo>
                    <a:pt x="56" y="418"/>
                  </a:lnTo>
                  <a:lnTo>
                    <a:pt x="45" y="401"/>
                  </a:lnTo>
                  <a:lnTo>
                    <a:pt x="43" y="360"/>
                  </a:lnTo>
                  <a:lnTo>
                    <a:pt x="48" y="351"/>
                  </a:lnTo>
                  <a:lnTo>
                    <a:pt x="52" y="324"/>
                  </a:lnTo>
                  <a:lnTo>
                    <a:pt x="54" y="225"/>
                  </a:lnTo>
                  <a:lnTo>
                    <a:pt x="37" y="215"/>
                  </a:lnTo>
                  <a:lnTo>
                    <a:pt x="51" y="194"/>
                  </a:lnTo>
                  <a:lnTo>
                    <a:pt x="51" y="165"/>
                  </a:lnTo>
                  <a:lnTo>
                    <a:pt x="51" y="123"/>
                  </a:lnTo>
                  <a:lnTo>
                    <a:pt x="51" y="84"/>
                  </a:lnTo>
                  <a:lnTo>
                    <a:pt x="42" y="51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0" name="Freeform 43"/>
            <p:cNvSpPr>
              <a:spLocks/>
            </p:cNvSpPr>
            <p:nvPr/>
          </p:nvSpPr>
          <p:spPr bwMode="auto">
            <a:xfrm>
              <a:off x="4420" y="1748"/>
              <a:ext cx="154" cy="166"/>
            </a:xfrm>
            <a:custGeom>
              <a:avLst/>
              <a:gdLst>
                <a:gd name="T0" fmla="*/ 71 w 134"/>
                <a:gd name="T1" fmla="*/ 0 h 140"/>
                <a:gd name="T2" fmla="*/ 118 w 134"/>
                <a:gd name="T3" fmla="*/ 21 h 140"/>
                <a:gd name="T4" fmla="*/ 288 w 134"/>
                <a:gd name="T5" fmla="*/ 21 h 140"/>
                <a:gd name="T6" fmla="*/ 299 w 134"/>
                <a:gd name="T7" fmla="*/ 78 h 140"/>
                <a:gd name="T8" fmla="*/ 265 w 134"/>
                <a:gd name="T9" fmla="*/ 151 h 140"/>
                <a:gd name="T10" fmla="*/ 282 w 134"/>
                <a:gd name="T11" fmla="*/ 173 h 140"/>
                <a:gd name="T12" fmla="*/ 282 w 134"/>
                <a:gd name="T13" fmla="*/ 224 h 140"/>
                <a:gd name="T14" fmla="*/ 308 w 134"/>
                <a:gd name="T15" fmla="*/ 267 h 140"/>
                <a:gd name="T16" fmla="*/ 308 w 134"/>
                <a:gd name="T17" fmla="*/ 324 h 140"/>
                <a:gd name="T18" fmla="*/ 254 w 134"/>
                <a:gd name="T19" fmla="*/ 343 h 140"/>
                <a:gd name="T20" fmla="*/ 188 w 134"/>
                <a:gd name="T21" fmla="*/ 340 h 140"/>
                <a:gd name="T22" fmla="*/ 151 w 134"/>
                <a:gd name="T23" fmla="*/ 389 h 140"/>
                <a:gd name="T24" fmla="*/ 125 w 134"/>
                <a:gd name="T25" fmla="*/ 384 h 140"/>
                <a:gd name="T26" fmla="*/ 92 w 134"/>
                <a:gd name="T27" fmla="*/ 221 h 140"/>
                <a:gd name="T28" fmla="*/ 20 w 134"/>
                <a:gd name="T29" fmla="*/ 160 h 140"/>
                <a:gd name="T30" fmla="*/ 0 w 134"/>
                <a:gd name="T31" fmla="*/ 106 h 140"/>
                <a:gd name="T32" fmla="*/ 71 w 134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"/>
                <a:gd name="T52" fmla="*/ 0 h 140"/>
                <a:gd name="T53" fmla="*/ 134 w 134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" h="140">
                  <a:moveTo>
                    <a:pt x="31" y="0"/>
                  </a:moveTo>
                  <a:lnTo>
                    <a:pt x="51" y="8"/>
                  </a:lnTo>
                  <a:lnTo>
                    <a:pt x="125" y="8"/>
                  </a:lnTo>
                  <a:lnTo>
                    <a:pt x="130" y="29"/>
                  </a:lnTo>
                  <a:lnTo>
                    <a:pt x="115" y="54"/>
                  </a:lnTo>
                  <a:lnTo>
                    <a:pt x="122" y="62"/>
                  </a:lnTo>
                  <a:lnTo>
                    <a:pt x="122" y="80"/>
                  </a:lnTo>
                  <a:lnTo>
                    <a:pt x="134" y="96"/>
                  </a:lnTo>
                  <a:lnTo>
                    <a:pt x="134" y="116"/>
                  </a:lnTo>
                  <a:lnTo>
                    <a:pt x="110" y="124"/>
                  </a:lnTo>
                  <a:lnTo>
                    <a:pt x="82" y="122"/>
                  </a:lnTo>
                  <a:lnTo>
                    <a:pt x="65" y="140"/>
                  </a:lnTo>
                  <a:lnTo>
                    <a:pt x="55" y="138"/>
                  </a:lnTo>
                  <a:lnTo>
                    <a:pt x="40" y="79"/>
                  </a:lnTo>
                  <a:lnTo>
                    <a:pt x="9" y="57"/>
                  </a:lnTo>
                  <a:lnTo>
                    <a:pt x="0" y="3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1" name="Freeform 44"/>
            <p:cNvSpPr>
              <a:spLocks/>
            </p:cNvSpPr>
            <p:nvPr/>
          </p:nvSpPr>
          <p:spPr bwMode="auto">
            <a:xfrm>
              <a:off x="4548" y="1749"/>
              <a:ext cx="112" cy="160"/>
            </a:xfrm>
            <a:custGeom>
              <a:avLst/>
              <a:gdLst>
                <a:gd name="T0" fmla="*/ 31 w 98"/>
                <a:gd name="T1" fmla="*/ 21 h 135"/>
                <a:gd name="T2" fmla="*/ 58 w 98"/>
                <a:gd name="T3" fmla="*/ 0 h 135"/>
                <a:gd name="T4" fmla="*/ 112 w 98"/>
                <a:gd name="T5" fmla="*/ 89 h 135"/>
                <a:gd name="T6" fmla="*/ 186 w 98"/>
                <a:gd name="T7" fmla="*/ 129 h 135"/>
                <a:gd name="T8" fmla="*/ 218 w 98"/>
                <a:gd name="T9" fmla="*/ 179 h 135"/>
                <a:gd name="T10" fmla="*/ 189 w 98"/>
                <a:gd name="T11" fmla="*/ 212 h 135"/>
                <a:gd name="T12" fmla="*/ 166 w 98"/>
                <a:gd name="T13" fmla="*/ 228 h 135"/>
                <a:gd name="T14" fmla="*/ 95 w 98"/>
                <a:gd name="T15" fmla="*/ 358 h 135"/>
                <a:gd name="T16" fmla="*/ 49 w 98"/>
                <a:gd name="T17" fmla="*/ 375 h 135"/>
                <a:gd name="T18" fmla="*/ 19 w 98"/>
                <a:gd name="T19" fmla="*/ 354 h 135"/>
                <a:gd name="T20" fmla="*/ 0 w 98"/>
                <a:gd name="T21" fmla="*/ 333 h 135"/>
                <a:gd name="T22" fmla="*/ 51 w 98"/>
                <a:gd name="T23" fmla="*/ 318 h 135"/>
                <a:gd name="T24" fmla="*/ 51 w 98"/>
                <a:gd name="T25" fmla="*/ 264 h 135"/>
                <a:gd name="T26" fmla="*/ 25 w 98"/>
                <a:gd name="T27" fmla="*/ 219 h 135"/>
                <a:gd name="T28" fmla="*/ 25 w 98"/>
                <a:gd name="T29" fmla="*/ 174 h 135"/>
                <a:gd name="T30" fmla="*/ 10 w 98"/>
                <a:gd name="T31" fmla="*/ 147 h 135"/>
                <a:gd name="T32" fmla="*/ 43 w 98"/>
                <a:gd name="T33" fmla="*/ 77 h 135"/>
                <a:gd name="T34" fmla="*/ 31 w 98"/>
                <a:gd name="T35" fmla="*/ 21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135"/>
                <a:gd name="T56" fmla="*/ 98 w 98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135">
                  <a:moveTo>
                    <a:pt x="14" y="8"/>
                  </a:moveTo>
                  <a:lnTo>
                    <a:pt x="26" y="0"/>
                  </a:lnTo>
                  <a:lnTo>
                    <a:pt x="51" y="32"/>
                  </a:lnTo>
                  <a:lnTo>
                    <a:pt x="83" y="47"/>
                  </a:lnTo>
                  <a:lnTo>
                    <a:pt x="98" y="64"/>
                  </a:lnTo>
                  <a:lnTo>
                    <a:pt x="84" y="76"/>
                  </a:lnTo>
                  <a:lnTo>
                    <a:pt x="74" y="83"/>
                  </a:lnTo>
                  <a:lnTo>
                    <a:pt x="43" y="129"/>
                  </a:lnTo>
                  <a:lnTo>
                    <a:pt x="22" y="135"/>
                  </a:lnTo>
                  <a:lnTo>
                    <a:pt x="9" y="128"/>
                  </a:lnTo>
                  <a:lnTo>
                    <a:pt x="0" y="121"/>
                  </a:lnTo>
                  <a:lnTo>
                    <a:pt x="23" y="115"/>
                  </a:lnTo>
                  <a:lnTo>
                    <a:pt x="23" y="95"/>
                  </a:lnTo>
                  <a:lnTo>
                    <a:pt x="11" y="79"/>
                  </a:lnTo>
                  <a:lnTo>
                    <a:pt x="11" y="63"/>
                  </a:lnTo>
                  <a:lnTo>
                    <a:pt x="4" y="53"/>
                  </a:lnTo>
                  <a:lnTo>
                    <a:pt x="19" y="2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2" name="Freeform 45"/>
            <p:cNvSpPr>
              <a:spLocks/>
            </p:cNvSpPr>
            <p:nvPr/>
          </p:nvSpPr>
          <p:spPr bwMode="auto">
            <a:xfrm>
              <a:off x="3198" y="1369"/>
              <a:ext cx="180" cy="161"/>
            </a:xfrm>
            <a:custGeom>
              <a:avLst/>
              <a:gdLst>
                <a:gd name="T0" fmla="*/ 0 w 1096"/>
                <a:gd name="T1" fmla="*/ 0 h 962"/>
                <a:gd name="T2" fmla="*/ 0 w 1096"/>
                <a:gd name="T3" fmla="*/ 0 h 962"/>
                <a:gd name="T4" fmla="*/ 0 w 1096"/>
                <a:gd name="T5" fmla="*/ 0 h 962"/>
                <a:gd name="T6" fmla="*/ 0 w 1096"/>
                <a:gd name="T7" fmla="*/ 0 h 962"/>
                <a:gd name="T8" fmla="*/ 0 w 1096"/>
                <a:gd name="T9" fmla="*/ 0 h 962"/>
                <a:gd name="T10" fmla="*/ 0 w 1096"/>
                <a:gd name="T11" fmla="*/ 0 h 962"/>
                <a:gd name="T12" fmla="*/ 0 w 1096"/>
                <a:gd name="T13" fmla="*/ 0 h 962"/>
                <a:gd name="T14" fmla="*/ 0 w 1096"/>
                <a:gd name="T15" fmla="*/ 0 h 962"/>
                <a:gd name="T16" fmla="*/ 0 w 1096"/>
                <a:gd name="T17" fmla="*/ 0 h 962"/>
                <a:gd name="T18" fmla="*/ 0 w 1096"/>
                <a:gd name="T19" fmla="*/ 0 h 962"/>
                <a:gd name="T20" fmla="*/ 0 w 1096"/>
                <a:gd name="T21" fmla="*/ 0 h 962"/>
                <a:gd name="T22" fmla="*/ 0 w 1096"/>
                <a:gd name="T23" fmla="*/ 0 h 962"/>
                <a:gd name="T24" fmla="*/ 0 w 1096"/>
                <a:gd name="T25" fmla="*/ 0 h 962"/>
                <a:gd name="T26" fmla="*/ 0 w 1096"/>
                <a:gd name="T27" fmla="*/ 0 h 962"/>
                <a:gd name="T28" fmla="*/ 0 w 1096"/>
                <a:gd name="T29" fmla="*/ 0 h 962"/>
                <a:gd name="T30" fmla="*/ 0 w 1096"/>
                <a:gd name="T31" fmla="*/ 0 h 962"/>
                <a:gd name="T32" fmla="*/ 0 w 1096"/>
                <a:gd name="T33" fmla="*/ 0 h 962"/>
                <a:gd name="T34" fmla="*/ 0 w 1096"/>
                <a:gd name="T35" fmla="*/ 0 h 962"/>
                <a:gd name="T36" fmla="*/ 0 w 1096"/>
                <a:gd name="T37" fmla="*/ 0 h 962"/>
                <a:gd name="T38" fmla="*/ 0 w 1096"/>
                <a:gd name="T39" fmla="*/ 0 h 962"/>
                <a:gd name="T40" fmla="*/ 0 w 1096"/>
                <a:gd name="T41" fmla="*/ 0 h 962"/>
                <a:gd name="T42" fmla="*/ 0 w 1096"/>
                <a:gd name="T43" fmla="*/ 0 h 962"/>
                <a:gd name="T44" fmla="*/ 0 w 1096"/>
                <a:gd name="T45" fmla="*/ 0 h 962"/>
                <a:gd name="T46" fmla="*/ 0 w 1096"/>
                <a:gd name="T47" fmla="*/ 0 h 962"/>
                <a:gd name="T48" fmla="*/ 0 w 1096"/>
                <a:gd name="T49" fmla="*/ 0 h 962"/>
                <a:gd name="T50" fmla="*/ 0 w 1096"/>
                <a:gd name="T51" fmla="*/ 0 h 962"/>
                <a:gd name="T52" fmla="*/ 0 w 1096"/>
                <a:gd name="T53" fmla="*/ 0 h 962"/>
                <a:gd name="T54" fmla="*/ 0 w 1096"/>
                <a:gd name="T55" fmla="*/ 0 h 9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6"/>
                <a:gd name="T85" fmla="*/ 0 h 962"/>
                <a:gd name="T86" fmla="*/ 1096 w 1096"/>
                <a:gd name="T87" fmla="*/ 962 h 9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6" h="962">
                  <a:moveTo>
                    <a:pt x="881" y="11"/>
                  </a:moveTo>
                  <a:lnTo>
                    <a:pt x="720" y="0"/>
                  </a:lnTo>
                  <a:lnTo>
                    <a:pt x="618" y="64"/>
                  </a:lnTo>
                  <a:lnTo>
                    <a:pt x="450" y="37"/>
                  </a:lnTo>
                  <a:lnTo>
                    <a:pt x="425" y="135"/>
                  </a:lnTo>
                  <a:lnTo>
                    <a:pt x="316" y="199"/>
                  </a:lnTo>
                  <a:lnTo>
                    <a:pt x="365" y="334"/>
                  </a:lnTo>
                  <a:lnTo>
                    <a:pt x="366" y="441"/>
                  </a:lnTo>
                  <a:lnTo>
                    <a:pt x="214" y="478"/>
                  </a:lnTo>
                  <a:lnTo>
                    <a:pt x="87" y="520"/>
                  </a:lnTo>
                  <a:lnTo>
                    <a:pt x="18" y="662"/>
                  </a:lnTo>
                  <a:lnTo>
                    <a:pt x="0" y="746"/>
                  </a:lnTo>
                  <a:lnTo>
                    <a:pt x="104" y="797"/>
                  </a:lnTo>
                  <a:lnTo>
                    <a:pt x="322" y="912"/>
                  </a:lnTo>
                  <a:lnTo>
                    <a:pt x="475" y="912"/>
                  </a:lnTo>
                  <a:lnTo>
                    <a:pt x="580" y="860"/>
                  </a:lnTo>
                  <a:lnTo>
                    <a:pt x="650" y="962"/>
                  </a:lnTo>
                  <a:lnTo>
                    <a:pt x="756" y="844"/>
                  </a:lnTo>
                  <a:lnTo>
                    <a:pt x="768" y="815"/>
                  </a:lnTo>
                  <a:lnTo>
                    <a:pt x="1096" y="462"/>
                  </a:lnTo>
                  <a:lnTo>
                    <a:pt x="914" y="501"/>
                  </a:lnTo>
                  <a:lnTo>
                    <a:pt x="903" y="449"/>
                  </a:lnTo>
                  <a:lnTo>
                    <a:pt x="812" y="516"/>
                  </a:lnTo>
                  <a:lnTo>
                    <a:pt x="792" y="488"/>
                  </a:lnTo>
                  <a:lnTo>
                    <a:pt x="752" y="466"/>
                  </a:lnTo>
                  <a:lnTo>
                    <a:pt x="778" y="113"/>
                  </a:lnTo>
                  <a:lnTo>
                    <a:pt x="850" y="81"/>
                  </a:lnTo>
                  <a:lnTo>
                    <a:pt x="881" y="11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3" name="Freeform 46"/>
            <p:cNvSpPr>
              <a:spLocks/>
            </p:cNvSpPr>
            <p:nvPr/>
          </p:nvSpPr>
          <p:spPr bwMode="auto">
            <a:xfrm>
              <a:off x="3321" y="1371"/>
              <a:ext cx="32" cy="81"/>
            </a:xfrm>
            <a:custGeom>
              <a:avLst/>
              <a:gdLst>
                <a:gd name="T0" fmla="*/ 0 w 190"/>
                <a:gd name="T1" fmla="*/ 0 h 486"/>
                <a:gd name="T2" fmla="*/ 0 w 190"/>
                <a:gd name="T3" fmla="*/ 0 h 486"/>
                <a:gd name="T4" fmla="*/ 0 w 190"/>
                <a:gd name="T5" fmla="*/ 0 h 486"/>
                <a:gd name="T6" fmla="*/ 0 w 190"/>
                <a:gd name="T7" fmla="*/ 0 h 486"/>
                <a:gd name="T8" fmla="*/ 0 w 190"/>
                <a:gd name="T9" fmla="*/ 0 h 486"/>
                <a:gd name="T10" fmla="*/ 0 w 190"/>
                <a:gd name="T11" fmla="*/ 0 h 486"/>
                <a:gd name="T12" fmla="*/ 0 w 190"/>
                <a:gd name="T13" fmla="*/ 0 h 486"/>
                <a:gd name="T14" fmla="*/ 0 w 190"/>
                <a:gd name="T15" fmla="*/ 0 h 486"/>
                <a:gd name="T16" fmla="*/ 0 w 190"/>
                <a:gd name="T17" fmla="*/ 0 h 486"/>
                <a:gd name="T18" fmla="*/ 0 w 190"/>
                <a:gd name="T19" fmla="*/ 0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486"/>
                <a:gd name="T32" fmla="*/ 190 w 190"/>
                <a:gd name="T33" fmla="*/ 486 h 4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486">
                  <a:moveTo>
                    <a:pt x="20" y="104"/>
                  </a:moveTo>
                  <a:lnTo>
                    <a:pt x="0" y="458"/>
                  </a:lnTo>
                  <a:lnTo>
                    <a:pt x="40" y="486"/>
                  </a:lnTo>
                  <a:lnTo>
                    <a:pt x="86" y="388"/>
                  </a:lnTo>
                  <a:lnTo>
                    <a:pt x="174" y="323"/>
                  </a:lnTo>
                  <a:lnTo>
                    <a:pt x="190" y="61"/>
                  </a:lnTo>
                  <a:lnTo>
                    <a:pt x="156" y="53"/>
                  </a:lnTo>
                  <a:lnTo>
                    <a:pt x="129" y="0"/>
                  </a:lnTo>
                  <a:lnTo>
                    <a:pt x="92" y="6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4" name="Freeform 47"/>
            <p:cNvSpPr>
              <a:spLocks/>
            </p:cNvSpPr>
            <p:nvPr/>
          </p:nvSpPr>
          <p:spPr bwMode="auto">
            <a:xfrm>
              <a:off x="3319" y="1424"/>
              <a:ext cx="216" cy="116"/>
            </a:xfrm>
            <a:custGeom>
              <a:avLst/>
              <a:gdLst>
                <a:gd name="T0" fmla="*/ 0 w 1317"/>
                <a:gd name="T1" fmla="*/ 0 h 697"/>
                <a:gd name="T2" fmla="*/ 0 w 1317"/>
                <a:gd name="T3" fmla="*/ 0 h 697"/>
                <a:gd name="T4" fmla="*/ 0 w 1317"/>
                <a:gd name="T5" fmla="*/ 0 h 697"/>
                <a:gd name="T6" fmla="*/ 0 w 1317"/>
                <a:gd name="T7" fmla="*/ 0 h 697"/>
                <a:gd name="T8" fmla="*/ 0 w 1317"/>
                <a:gd name="T9" fmla="*/ 0 h 697"/>
                <a:gd name="T10" fmla="*/ 0 w 1317"/>
                <a:gd name="T11" fmla="*/ 0 h 697"/>
                <a:gd name="T12" fmla="*/ 0 w 1317"/>
                <a:gd name="T13" fmla="*/ 0 h 697"/>
                <a:gd name="T14" fmla="*/ 0 w 1317"/>
                <a:gd name="T15" fmla="*/ 0 h 697"/>
                <a:gd name="T16" fmla="*/ 0 w 1317"/>
                <a:gd name="T17" fmla="*/ 0 h 697"/>
                <a:gd name="T18" fmla="*/ 0 w 1317"/>
                <a:gd name="T19" fmla="*/ 0 h 697"/>
                <a:gd name="T20" fmla="*/ 0 w 1317"/>
                <a:gd name="T21" fmla="*/ 0 h 697"/>
                <a:gd name="T22" fmla="*/ 0 w 1317"/>
                <a:gd name="T23" fmla="*/ 0 h 697"/>
                <a:gd name="T24" fmla="*/ 0 w 1317"/>
                <a:gd name="T25" fmla="*/ 0 h 697"/>
                <a:gd name="T26" fmla="*/ 0 w 1317"/>
                <a:gd name="T27" fmla="*/ 0 h 697"/>
                <a:gd name="T28" fmla="*/ 0 w 1317"/>
                <a:gd name="T29" fmla="*/ 0 h 697"/>
                <a:gd name="T30" fmla="*/ 0 w 1317"/>
                <a:gd name="T31" fmla="*/ 0 h 697"/>
                <a:gd name="T32" fmla="*/ 0 w 1317"/>
                <a:gd name="T33" fmla="*/ 0 h 697"/>
                <a:gd name="T34" fmla="*/ 0 w 1317"/>
                <a:gd name="T35" fmla="*/ 0 h 697"/>
                <a:gd name="T36" fmla="*/ 0 w 1317"/>
                <a:gd name="T37" fmla="*/ 0 h 697"/>
                <a:gd name="T38" fmla="*/ 0 w 1317"/>
                <a:gd name="T39" fmla="*/ 0 h 697"/>
                <a:gd name="T40" fmla="*/ 0 w 1317"/>
                <a:gd name="T41" fmla="*/ 0 h 697"/>
                <a:gd name="T42" fmla="*/ 0 w 1317"/>
                <a:gd name="T43" fmla="*/ 0 h 697"/>
                <a:gd name="T44" fmla="*/ 0 w 1317"/>
                <a:gd name="T45" fmla="*/ 0 h 697"/>
                <a:gd name="T46" fmla="*/ 0 w 1317"/>
                <a:gd name="T47" fmla="*/ 0 h 697"/>
                <a:gd name="T48" fmla="*/ 0 w 1317"/>
                <a:gd name="T49" fmla="*/ 0 h 697"/>
                <a:gd name="T50" fmla="*/ 0 w 1317"/>
                <a:gd name="T51" fmla="*/ 0 h 697"/>
                <a:gd name="T52" fmla="*/ 0 w 1317"/>
                <a:gd name="T53" fmla="*/ 0 h 697"/>
                <a:gd name="T54" fmla="*/ 0 w 1317"/>
                <a:gd name="T55" fmla="*/ 0 h 697"/>
                <a:gd name="T56" fmla="*/ 0 w 1317"/>
                <a:gd name="T57" fmla="*/ 0 h 6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7"/>
                <a:gd name="T88" fmla="*/ 0 h 697"/>
                <a:gd name="T89" fmla="*/ 1317 w 1317"/>
                <a:gd name="T90" fmla="*/ 697 h 6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7" h="697">
                  <a:moveTo>
                    <a:pt x="356" y="123"/>
                  </a:moveTo>
                  <a:lnTo>
                    <a:pt x="502" y="57"/>
                  </a:lnTo>
                  <a:lnTo>
                    <a:pt x="670" y="57"/>
                  </a:lnTo>
                  <a:lnTo>
                    <a:pt x="856" y="28"/>
                  </a:lnTo>
                  <a:lnTo>
                    <a:pt x="907" y="54"/>
                  </a:lnTo>
                  <a:lnTo>
                    <a:pt x="942" y="0"/>
                  </a:lnTo>
                  <a:lnTo>
                    <a:pt x="1063" y="10"/>
                  </a:lnTo>
                  <a:lnTo>
                    <a:pt x="1075" y="79"/>
                  </a:lnTo>
                  <a:lnTo>
                    <a:pt x="1127" y="67"/>
                  </a:lnTo>
                  <a:lnTo>
                    <a:pt x="1164" y="10"/>
                  </a:lnTo>
                  <a:lnTo>
                    <a:pt x="1250" y="44"/>
                  </a:lnTo>
                  <a:lnTo>
                    <a:pt x="1317" y="130"/>
                  </a:lnTo>
                  <a:lnTo>
                    <a:pt x="1281" y="249"/>
                  </a:lnTo>
                  <a:lnTo>
                    <a:pt x="1268" y="373"/>
                  </a:lnTo>
                  <a:lnTo>
                    <a:pt x="1203" y="401"/>
                  </a:lnTo>
                  <a:lnTo>
                    <a:pt x="1088" y="437"/>
                  </a:lnTo>
                  <a:lnTo>
                    <a:pt x="960" y="401"/>
                  </a:lnTo>
                  <a:lnTo>
                    <a:pt x="888" y="451"/>
                  </a:lnTo>
                  <a:lnTo>
                    <a:pt x="856" y="539"/>
                  </a:lnTo>
                  <a:lnTo>
                    <a:pt x="738" y="529"/>
                  </a:lnTo>
                  <a:lnTo>
                    <a:pt x="586" y="579"/>
                  </a:lnTo>
                  <a:lnTo>
                    <a:pt x="547" y="682"/>
                  </a:lnTo>
                  <a:lnTo>
                    <a:pt x="414" y="697"/>
                  </a:lnTo>
                  <a:lnTo>
                    <a:pt x="388" y="581"/>
                  </a:lnTo>
                  <a:lnTo>
                    <a:pt x="272" y="484"/>
                  </a:lnTo>
                  <a:lnTo>
                    <a:pt x="122" y="479"/>
                  </a:lnTo>
                  <a:lnTo>
                    <a:pt x="39" y="493"/>
                  </a:lnTo>
                  <a:lnTo>
                    <a:pt x="0" y="507"/>
                  </a:lnTo>
                  <a:lnTo>
                    <a:pt x="356" y="123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5" name="Freeform 48"/>
            <p:cNvSpPr>
              <a:spLocks/>
            </p:cNvSpPr>
            <p:nvPr/>
          </p:nvSpPr>
          <p:spPr bwMode="auto">
            <a:xfrm>
              <a:off x="3386" y="1486"/>
              <a:ext cx="141" cy="107"/>
            </a:xfrm>
            <a:custGeom>
              <a:avLst/>
              <a:gdLst>
                <a:gd name="T0" fmla="*/ 0 w 863"/>
                <a:gd name="T1" fmla="*/ 0 h 650"/>
                <a:gd name="T2" fmla="*/ 0 w 863"/>
                <a:gd name="T3" fmla="*/ 0 h 650"/>
                <a:gd name="T4" fmla="*/ 0 w 863"/>
                <a:gd name="T5" fmla="*/ 0 h 650"/>
                <a:gd name="T6" fmla="*/ 0 w 863"/>
                <a:gd name="T7" fmla="*/ 0 h 650"/>
                <a:gd name="T8" fmla="*/ 0 w 863"/>
                <a:gd name="T9" fmla="*/ 0 h 650"/>
                <a:gd name="T10" fmla="*/ 0 w 863"/>
                <a:gd name="T11" fmla="*/ 0 h 650"/>
                <a:gd name="T12" fmla="*/ 0 w 863"/>
                <a:gd name="T13" fmla="*/ 0 h 650"/>
                <a:gd name="T14" fmla="*/ 0 w 863"/>
                <a:gd name="T15" fmla="*/ 0 h 650"/>
                <a:gd name="T16" fmla="*/ 0 w 863"/>
                <a:gd name="T17" fmla="*/ 0 h 650"/>
                <a:gd name="T18" fmla="*/ 0 w 863"/>
                <a:gd name="T19" fmla="*/ 0 h 650"/>
                <a:gd name="T20" fmla="*/ 0 w 863"/>
                <a:gd name="T21" fmla="*/ 0 h 650"/>
                <a:gd name="T22" fmla="*/ 0 w 863"/>
                <a:gd name="T23" fmla="*/ 0 h 650"/>
                <a:gd name="T24" fmla="*/ 0 w 863"/>
                <a:gd name="T25" fmla="*/ 0 h 650"/>
                <a:gd name="T26" fmla="*/ 0 w 863"/>
                <a:gd name="T27" fmla="*/ 0 h 650"/>
                <a:gd name="T28" fmla="*/ 0 w 863"/>
                <a:gd name="T29" fmla="*/ 0 h 650"/>
                <a:gd name="T30" fmla="*/ 0 w 863"/>
                <a:gd name="T31" fmla="*/ 0 h 650"/>
                <a:gd name="T32" fmla="*/ 0 w 863"/>
                <a:gd name="T33" fmla="*/ 0 h 650"/>
                <a:gd name="T34" fmla="*/ 0 w 863"/>
                <a:gd name="T35" fmla="*/ 0 h 650"/>
                <a:gd name="T36" fmla="*/ 0 w 863"/>
                <a:gd name="T37" fmla="*/ 0 h 650"/>
                <a:gd name="T38" fmla="*/ 0 w 863"/>
                <a:gd name="T39" fmla="*/ 0 h 650"/>
                <a:gd name="T40" fmla="*/ 0 w 863"/>
                <a:gd name="T41" fmla="*/ 0 h 650"/>
                <a:gd name="T42" fmla="*/ 0 w 863"/>
                <a:gd name="T43" fmla="*/ 0 h 650"/>
                <a:gd name="T44" fmla="*/ 0 w 863"/>
                <a:gd name="T45" fmla="*/ 0 h 650"/>
                <a:gd name="T46" fmla="*/ 0 w 863"/>
                <a:gd name="T47" fmla="*/ 0 h 650"/>
                <a:gd name="T48" fmla="*/ 0 w 863"/>
                <a:gd name="T49" fmla="*/ 0 h 650"/>
                <a:gd name="T50" fmla="*/ 0 w 863"/>
                <a:gd name="T51" fmla="*/ 0 h 650"/>
                <a:gd name="T52" fmla="*/ 0 w 863"/>
                <a:gd name="T53" fmla="*/ 0 h 650"/>
                <a:gd name="T54" fmla="*/ 0 w 863"/>
                <a:gd name="T55" fmla="*/ 0 h 6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63"/>
                <a:gd name="T85" fmla="*/ 0 h 650"/>
                <a:gd name="T86" fmla="*/ 863 w 863"/>
                <a:gd name="T87" fmla="*/ 650 h 6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63" h="650">
                  <a:moveTo>
                    <a:pt x="8" y="323"/>
                  </a:moveTo>
                  <a:lnTo>
                    <a:pt x="138" y="311"/>
                  </a:lnTo>
                  <a:lnTo>
                    <a:pt x="181" y="213"/>
                  </a:lnTo>
                  <a:lnTo>
                    <a:pt x="336" y="161"/>
                  </a:lnTo>
                  <a:lnTo>
                    <a:pt x="451" y="176"/>
                  </a:lnTo>
                  <a:lnTo>
                    <a:pt x="477" y="85"/>
                  </a:lnTo>
                  <a:lnTo>
                    <a:pt x="555" y="33"/>
                  </a:lnTo>
                  <a:lnTo>
                    <a:pt x="683" y="72"/>
                  </a:lnTo>
                  <a:lnTo>
                    <a:pt x="863" y="0"/>
                  </a:lnTo>
                  <a:lnTo>
                    <a:pt x="863" y="98"/>
                  </a:lnTo>
                  <a:lnTo>
                    <a:pt x="772" y="98"/>
                  </a:lnTo>
                  <a:lnTo>
                    <a:pt x="812" y="213"/>
                  </a:lnTo>
                  <a:lnTo>
                    <a:pt x="785" y="368"/>
                  </a:lnTo>
                  <a:lnTo>
                    <a:pt x="798" y="445"/>
                  </a:lnTo>
                  <a:lnTo>
                    <a:pt x="734" y="484"/>
                  </a:lnTo>
                  <a:lnTo>
                    <a:pt x="798" y="601"/>
                  </a:lnTo>
                  <a:lnTo>
                    <a:pt x="726" y="636"/>
                  </a:lnTo>
                  <a:lnTo>
                    <a:pt x="674" y="632"/>
                  </a:lnTo>
                  <a:lnTo>
                    <a:pt x="605" y="632"/>
                  </a:lnTo>
                  <a:lnTo>
                    <a:pt x="518" y="650"/>
                  </a:lnTo>
                  <a:lnTo>
                    <a:pt x="420" y="623"/>
                  </a:lnTo>
                  <a:lnTo>
                    <a:pt x="355" y="586"/>
                  </a:lnTo>
                  <a:lnTo>
                    <a:pt x="283" y="612"/>
                  </a:lnTo>
                  <a:lnTo>
                    <a:pt x="181" y="540"/>
                  </a:lnTo>
                  <a:lnTo>
                    <a:pt x="92" y="476"/>
                  </a:lnTo>
                  <a:lnTo>
                    <a:pt x="39" y="393"/>
                  </a:lnTo>
                  <a:lnTo>
                    <a:pt x="0" y="368"/>
                  </a:lnTo>
                  <a:lnTo>
                    <a:pt x="8" y="323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Freeform 49"/>
            <p:cNvSpPr>
              <a:spLocks/>
            </p:cNvSpPr>
            <p:nvPr/>
          </p:nvSpPr>
          <p:spPr bwMode="auto">
            <a:xfrm>
              <a:off x="3432" y="1582"/>
              <a:ext cx="125" cy="93"/>
            </a:xfrm>
            <a:custGeom>
              <a:avLst/>
              <a:gdLst>
                <a:gd name="T0" fmla="*/ 0 w 761"/>
                <a:gd name="T1" fmla="*/ 0 h 562"/>
                <a:gd name="T2" fmla="*/ 0 w 761"/>
                <a:gd name="T3" fmla="*/ 0 h 562"/>
                <a:gd name="T4" fmla="*/ 0 w 761"/>
                <a:gd name="T5" fmla="*/ 0 h 562"/>
                <a:gd name="T6" fmla="*/ 0 w 761"/>
                <a:gd name="T7" fmla="*/ 0 h 562"/>
                <a:gd name="T8" fmla="*/ 0 w 761"/>
                <a:gd name="T9" fmla="*/ 0 h 562"/>
                <a:gd name="T10" fmla="*/ 0 w 761"/>
                <a:gd name="T11" fmla="*/ 0 h 562"/>
                <a:gd name="T12" fmla="*/ 0 w 761"/>
                <a:gd name="T13" fmla="*/ 0 h 562"/>
                <a:gd name="T14" fmla="*/ 0 w 761"/>
                <a:gd name="T15" fmla="*/ 0 h 562"/>
                <a:gd name="T16" fmla="*/ 0 w 761"/>
                <a:gd name="T17" fmla="*/ 0 h 562"/>
                <a:gd name="T18" fmla="*/ 0 w 761"/>
                <a:gd name="T19" fmla="*/ 0 h 562"/>
                <a:gd name="T20" fmla="*/ 0 w 761"/>
                <a:gd name="T21" fmla="*/ 0 h 562"/>
                <a:gd name="T22" fmla="*/ 0 w 761"/>
                <a:gd name="T23" fmla="*/ 0 h 562"/>
                <a:gd name="T24" fmla="*/ 0 w 761"/>
                <a:gd name="T25" fmla="*/ 0 h 562"/>
                <a:gd name="T26" fmla="*/ 0 w 761"/>
                <a:gd name="T27" fmla="*/ 0 h 562"/>
                <a:gd name="T28" fmla="*/ 0 w 761"/>
                <a:gd name="T29" fmla="*/ 0 h 562"/>
                <a:gd name="T30" fmla="*/ 0 w 761"/>
                <a:gd name="T31" fmla="*/ 0 h 562"/>
                <a:gd name="T32" fmla="*/ 0 w 761"/>
                <a:gd name="T33" fmla="*/ 0 h 562"/>
                <a:gd name="T34" fmla="*/ 0 w 761"/>
                <a:gd name="T35" fmla="*/ 0 h 562"/>
                <a:gd name="T36" fmla="*/ 0 w 761"/>
                <a:gd name="T37" fmla="*/ 0 h 562"/>
                <a:gd name="T38" fmla="*/ 0 w 761"/>
                <a:gd name="T39" fmla="*/ 0 h 562"/>
                <a:gd name="T40" fmla="*/ 0 w 761"/>
                <a:gd name="T41" fmla="*/ 0 h 562"/>
                <a:gd name="T42" fmla="*/ 0 w 761"/>
                <a:gd name="T43" fmla="*/ 0 h 5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1"/>
                <a:gd name="T67" fmla="*/ 0 h 562"/>
                <a:gd name="T68" fmla="*/ 761 w 761"/>
                <a:gd name="T69" fmla="*/ 562 h 5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1" h="562">
                  <a:moveTo>
                    <a:pt x="139" y="38"/>
                  </a:moveTo>
                  <a:lnTo>
                    <a:pt x="241" y="70"/>
                  </a:lnTo>
                  <a:lnTo>
                    <a:pt x="331" y="47"/>
                  </a:lnTo>
                  <a:lnTo>
                    <a:pt x="441" y="52"/>
                  </a:lnTo>
                  <a:lnTo>
                    <a:pt x="517" y="23"/>
                  </a:lnTo>
                  <a:lnTo>
                    <a:pt x="619" y="163"/>
                  </a:lnTo>
                  <a:lnTo>
                    <a:pt x="749" y="254"/>
                  </a:lnTo>
                  <a:lnTo>
                    <a:pt x="761" y="460"/>
                  </a:lnTo>
                  <a:lnTo>
                    <a:pt x="683" y="562"/>
                  </a:lnTo>
                  <a:lnTo>
                    <a:pt x="619" y="421"/>
                  </a:lnTo>
                  <a:lnTo>
                    <a:pt x="595" y="497"/>
                  </a:lnTo>
                  <a:lnTo>
                    <a:pt x="543" y="511"/>
                  </a:lnTo>
                  <a:lnTo>
                    <a:pt x="478" y="369"/>
                  </a:lnTo>
                  <a:lnTo>
                    <a:pt x="338" y="293"/>
                  </a:lnTo>
                  <a:lnTo>
                    <a:pt x="209" y="190"/>
                  </a:lnTo>
                  <a:lnTo>
                    <a:pt x="183" y="254"/>
                  </a:lnTo>
                  <a:lnTo>
                    <a:pt x="260" y="319"/>
                  </a:lnTo>
                  <a:lnTo>
                    <a:pt x="221" y="369"/>
                  </a:lnTo>
                  <a:lnTo>
                    <a:pt x="30" y="241"/>
                  </a:lnTo>
                  <a:lnTo>
                    <a:pt x="0" y="26"/>
                  </a:lnTo>
                  <a:lnTo>
                    <a:pt x="74" y="0"/>
                  </a:lnTo>
                  <a:lnTo>
                    <a:pt x="139" y="38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7" name="Freeform 50"/>
            <p:cNvSpPr>
              <a:spLocks/>
            </p:cNvSpPr>
            <p:nvPr/>
          </p:nvSpPr>
          <p:spPr bwMode="auto">
            <a:xfrm>
              <a:off x="3554" y="1610"/>
              <a:ext cx="175" cy="80"/>
            </a:xfrm>
            <a:custGeom>
              <a:avLst/>
              <a:gdLst>
                <a:gd name="T0" fmla="*/ 0 w 1065"/>
                <a:gd name="T1" fmla="*/ 0 h 482"/>
                <a:gd name="T2" fmla="*/ 0 w 1065"/>
                <a:gd name="T3" fmla="*/ 0 h 482"/>
                <a:gd name="T4" fmla="*/ 0 w 1065"/>
                <a:gd name="T5" fmla="*/ 0 h 482"/>
                <a:gd name="T6" fmla="*/ 0 w 1065"/>
                <a:gd name="T7" fmla="*/ 0 h 482"/>
                <a:gd name="T8" fmla="*/ 0 w 1065"/>
                <a:gd name="T9" fmla="*/ 0 h 482"/>
                <a:gd name="T10" fmla="*/ 0 w 1065"/>
                <a:gd name="T11" fmla="*/ 0 h 482"/>
                <a:gd name="T12" fmla="*/ 0 w 1065"/>
                <a:gd name="T13" fmla="*/ 0 h 482"/>
                <a:gd name="T14" fmla="*/ 0 w 1065"/>
                <a:gd name="T15" fmla="*/ 0 h 482"/>
                <a:gd name="T16" fmla="*/ 0 w 1065"/>
                <a:gd name="T17" fmla="*/ 0 h 482"/>
                <a:gd name="T18" fmla="*/ 0 w 1065"/>
                <a:gd name="T19" fmla="*/ 0 h 482"/>
                <a:gd name="T20" fmla="*/ 0 w 1065"/>
                <a:gd name="T21" fmla="*/ 0 h 482"/>
                <a:gd name="T22" fmla="*/ 0 w 1065"/>
                <a:gd name="T23" fmla="*/ 0 h 482"/>
                <a:gd name="T24" fmla="*/ 0 w 1065"/>
                <a:gd name="T25" fmla="*/ 0 h 482"/>
                <a:gd name="T26" fmla="*/ 0 w 1065"/>
                <a:gd name="T27" fmla="*/ 0 h 482"/>
                <a:gd name="T28" fmla="*/ 0 w 1065"/>
                <a:gd name="T29" fmla="*/ 0 h 482"/>
                <a:gd name="T30" fmla="*/ 0 w 1065"/>
                <a:gd name="T31" fmla="*/ 0 h 482"/>
                <a:gd name="T32" fmla="*/ 0 w 1065"/>
                <a:gd name="T33" fmla="*/ 0 h 482"/>
                <a:gd name="T34" fmla="*/ 0 w 1065"/>
                <a:gd name="T35" fmla="*/ 0 h 482"/>
                <a:gd name="T36" fmla="*/ 0 w 1065"/>
                <a:gd name="T37" fmla="*/ 0 h 482"/>
                <a:gd name="T38" fmla="*/ 0 w 1065"/>
                <a:gd name="T39" fmla="*/ 0 h 482"/>
                <a:gd name="T40" fmla="*/ 0 w 1065"/>
                <a:gd name="T41" fmla="*/ 0 h 482"/>
                <a:gd name="T42" fmla="*/ 0 w 1065"/>
                <a:gd name="T43" fmla="*/ 0 h 482"/>
                <a:gd name="T44" fmla="*/ 0 w 1065"/>
                <a:gd name="T45" fmla="*/ 0 h 482"/>
                <a:gd name="T46" fmla="*/ 0 w 1065"/>
                <a:gd name="T47" fmla="*/ 0 h 482"/>
                <a:gd name="T48" fmla="*/ 0 w 1065"/>
                <a:gd name="T49" fmla="*/ 0 h 482"/>
                <a:gd name="T50" fmla="*/ 0 w 1065"/>
                <a:gd name="T51" fmla="*/ 0 h 482"/>
                <a:gd name="T52" fmla="*/ 0 w 1065"/>
                <a:gd name="T53" fmla="*/ 0 h 482"/>
                <a:gd name="T54" fmla="*/ 0 w 1065"/>
                <a:gd name="T55" fmla="*/ 0 h 482"/>
                <a:gd name="T56" fmla="*/ 0 w 1065"/>
                <a:gd name="T57" fmla="*/ 0 h 482"/>
                <a:gd name="T58" fmla="*/ 0 w 1065"/>
                <a:gd name="T59" fmla="*/ 0 h 482"/>
                <a:gd name="T60" fmla="*/ 0 w 1065"/>
                <a:gd name="T61" fmla="*/ 0 h 482"/>
                <a:gd name="T62" fmla="*/ 0 w 1065"/>
                <a:gd name="T63" fmla="*/ 0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5"/>
                <a:gd name="T97" fmla="*/ 0 h 482"/>
                <a:gd name="T98" fmla="*/ 1065 w 1065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5" h="482">
                  <a:moveTo>
                    <a:pt x="0" y="81"/>
                  </a:moveTo>
                  <a:lnTo>
                    <a:pt x="146" y="237"/>
                  </a:lnTo>
                  <a:lnTo>
                    <a:pt x="171" y="109"/>
                  </a:lnTo>
                  <a:lnTo>
                    <a:pt x="275" y="213"/>
                  </a:lnTo>
                  <a:lnTo>
                    <a:pt x="391" y="199"/>
                  </a:lnTo>
                  <a:lnTo>
                    <a:pt x="596" y="20"/>
                  </a:lnTo>
                  <a:lnTo>
                    <a:pt x="744" y="0"/>
                  </a:lnTo>
                  <a:lnTo>
                    <a:pt x="887" y="16"/>
                  </a:lnTo>
                  <a:lnTo>
                    <a:pt x="994" y="74"/>
                  </a:lnTo>
                  <a:lnTo>
                    <a:pt x="1065" y="175"/>
                  </a:lnTo>
                  <a:lnTo>
                    <a:pt x="1033" y="201"/>
                  </a:lnTo>
                  <a:lnTo>
                    <a:pt x="1021" y="291"/>
                  </a:lnTo>
                  <a:lnTo>
                    <a:pt x="887" y="348"/>
                  </a:lnTo>
                  <a:lnTo>
                    <a:pt x="854" y="291"/>
                  </a:lnTo>
                  <a:lnTo>
                    <a:pt x="861" y="222"/>
                  </a:lnTo>
                  <a:lnTo>
                    <a:pt x="842" y="130"/>
                  </a:lnTo>
                  <a:lnTo>
                    <a:pt x="737" y="94"/>
                  </a:lnTo>
                  <a:lnTo>
                    <a:pt x="649" y="135"/>
                  </a:lnTo>
                  <a:lnTo>
                    <a:pt x="603" y="214"/>
                  </a:lnTo>
                  <a:lnTo>
                    <a:pt x="494" y="262"/>
                  </a:lnTo>
                  <a:lnTo>
                    <a:pt x="468" y="290"/>
                  </a:lnTo>
                  <a:lnTo>
                    <a:pt x="571" y="430"/>
                  </a:lnTo>
                  <a:lnTo>
                    <a:pt x="481" y="482"/>
                  </a:lnTo>
                  <a:lnTo>
                    <a:pt x="442" y="412"/>
                  </a:lnTo>
                  <a:lnTo>
                    <a:pt x="397" y="430"/>
                  </a:lnTo>
                  <a:lnTo>
                    <a:pt x="366" y="354"/>
                  </a:lnTo>
                  <a:lnTo>
                    <a:pt x="282" y="373"/>
                  </a:lnTo>
                  <a:lnTo>
                    <a:pt x="216" y="324"/>
                  </a:lnTo>
                  <a:lnTo>
                    <a:pt x="93" y="301"/>
                  </a:lnTo>
                  <a:lnTo>
                    <a:pt x="4" y="327"/>
                  </a:lnTo>
                  <a:lnTo>
                    <a:pt x="9" y="27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8" name="Freeform 51"/>
            <p:cNvSpPr>
              <a:spLocks/>
            </p:cNvSpPr>
            <p:nvPr/>
          </p:nvSpPr>
          <p:spPr bwMode="auto">
            <a:xfrm>
              <a:off x="3305" y="1503"/>
              <a:ext cx="83" cy="46"/>
            </a:xfrm>
            <a:custGeom>
              <a:avLst/>
              <a:gdLst>
                <a:gd name="T0" fmla="*/ 0 w 510"/>
                <a:gd name="T1" fmla="*/ 0 h 276"/>
                <a:gd name="T2" fmla="*/ 0 w 510"/>
                <a:gd name="T3" fmla="*/ 0 h 276"/>
                <a:gd name="T4" fmla="*/ 0 w 510"/>
                <a:gd name="T5" fmla="*/ 0 h 276"/>
                <a:gd name="T6" fmla="*/ 0 w 510"/>
                <a:gd name="T7" fmla="*/ 0 h 276"/>
                <a:gd name="T8" fmla="*/ 0 w 510"/>
                <a:gd name="T9" fmla="*/ 0 h 276"/>
                <a:gd name="T10" fmla="*/ 0 w 510"/>
                <a:gd name="T11" fmla="*/ 0 h 276"/>
                <a:gd name="T12" fmla="*/ 0 w 510"/>
                <a:gd name="T13" fmla="*/ 0 h 276"/>
                <a:gd name="T14" fmla="*/ 0 w 510"/>
                <a:gd name="T15" fmla="*/ 0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276"/>
                <a:gd name="T26" fmla="*/ 510 w 51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276">
                  <a:moveTo>
                    <a:pt x="0" y="152"/>
                  </a:moveTo>
                  <a:lnTo>
                    <a:pt x="122" y="17"/>
                  </a:lnTo>
                  <a:lnTo>
                    <a:pt x="207" y="0"/>
                  </a:lnTo>
                  <a:lnTo>
                    <a:pt x="362" y="5"/>
                  </a:lnTo>
                  <a:lnTo>
                    <a:pt x="483" y="107"/>
                  </a:lnTo>
                  <a:lnTo>
                    <a:pt x="510" y="223"/>
                  </a:lnTo>
                  <a:lnTo>
                    <a:pt x="329" y="27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9" name="Freeform 52"/>
            <p:cNvSpPr>
              <a:spLocks/>
            </p:cNvSpPr>
            <p:nvPr/>
          </p:nvSpPr>
          <p:spPr bwMode="auto">
            <a:xfrm>
              <a:off x="4030" y="1217"/>
              <a:ext cx="18" cy="18"/>
            </a:xfrm>
            <a:custGeom>
              <a:avLst/>
              <a:gdLst>
                <a:gd name="T0" fmla="*/ 1 w 21"/>
                <a:gd name="T1" fmla="*/ 0 h 15"/>
                <a:gd name="T2" fmla="*/ 0 w 21"/>
                <a:gd name="T3" fmla="*/ 29 h 15"/>
                <a:gd name="T4" fmla="*/ 3 w 21"/>
                <a:gd name="T5" fmla="*/ 44 h 15"/>
                <a:gd name="T6" fmla="*/ 4 w 21"/>
                <a:gd name="T7" fmla="*/ 42 h 15"/>
                <a:gd name="T8" fmla="*/ 8 w 21"/>
                <a:gd name="T9" fmla="*/ 17 h 15"/>
                <a:gd name="T10" fmla="*/ 4 w 21"/>
                <a:gd name="T11" fmla="*/ 0 h 15"/>
                <a:gd name="T12" fmla="*/ 1 w 21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5"/>
                <a:gd name="T23" fmla="*/ 21 w 21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5">
                  <a:moveTo>
                    <a:pt x="1" y="0"/>
                  </a:moveTo>
                  <a:lnTo>
                    <a:pt x="0" y="10"/>
                  </a:lnTo>
                  <a:lnTo>
                    <a:pt x="4" y="15"/>
                  </a:lnTo>
                  <a:lnTo>
                    <a:pt x="11" y="14"/>
                  </a:lnTo>
                  <a:lnTo>
                    <a:pt x="21" y="6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0" name="Freeform 53"/>
            <p:cNvSpPr>
              <a:spLocks/>
            </p:cNvSpPr>
            <p:nvPr/>
          </p:nvSpPr>
          <p:spPr bwMode="auto">
            <a:xfrm>
              <a:off x="3524" y="1157"/>
              <a:ext cx="294" cy="92"/>
            </a:xfrm>
            <a:custGeom>
              <a:avLst/>
              <a:gdLst>
                <a:gd name="T0" fmla="*/ 134 w 344"/>
                <a:gd name="T1" fmla="*/ 59 h 79"/>
                <a:gd name="T2" fmla="*/ 119 w 344"/>
                <a:gd name="T3" fmla="*/ 66 h 79"/>
                <a:gd name="T4" fmla="*/ 108 w 344"/>
                <a:gd name="T5" fmla="*/ 48 h 79"/>
                <a:gd name="T6" fmla="*/ 97 w 344"/>
                <a:gd name="T7" fmla="*/ 36 h 79"/>
                <a:gd name="T8" fmla="*/ 92 w 344"/>
                <a:gd name="T9" fmla="*/ 16 h 79"/>
                <a:gd name="T10" fmla="*/ 77 w 344"/>
                <a:gd name="T11" fmla="*/ 0 h 79"/>
                <a:gd name="T12" fmla="*/ 63 w 344"/>
                <a:gd name="T13" fmla="*/ 3 h 79"/>
                <a:gd name="T14" fmla="*/ 45 w 344"/>
                <a:gd name="T15" fmla="*/ 14 h 79"/>
                <a:gd name="T16" fmla="*/ 27 w 344"/>
                <a:gd name="T17" fmla="*/ 44 h 79"/>
                <a:gd name="T18" fmla="*/ 18 w 344"/>
                <a:gd name="T19" fmla="*/ 75 h 79"/>
                <a:gd name="T20" fmla="*/ 3 w 344"/>
                <a:gd name="T21" fmla="*/ 107 h 79"/>
                <a:gd name="T22" fmla="*/ 0 w 344"/>
                <a:gd name="T23" fmla="*/ 137 h 79"/>
                <a:gd name="T24" fmla="*/ 13 w 344"/>
                <a:gd name="T25" fmla="*/ 113 h 79"/>
                <a:gd name="T26" fmla="*/ 26 w 344"/>
                <a:gd name="T27" fmla="*/ 132 h 79"/>
                <a:gd name="T28" fmla="*/ 37 w 344"/>
                <a:gd name="T29" fmla="*/ 97 h 79"/>
                <a:gd name="T30" fmla="*/ 47 w 344"/>
                <a:gd name="T31" fmla="*/ 118 h 79"/>
                <a:gd name="T32" fmla="*/ 58 w 344"/>
                <a:gd name="T33" fmla="*/ 92 h 79"/>
                <a:gd name="T34" fmla="*/ 70 w 344"/>
                <a:gd name="T35" fmla="*/ 133 h 79"/>
                <a:gd name="T36" fmla="*/ 78 w 344"/>
                <a:gd name="T37" fmla="*/ 121 h 79"/>
                <a:gd name="T38" fmla="*/ 83 w 344"/>
                <a:gd name="T39" fmla="*/ 146 h 79"/>
                <a:gd name="T40" fmla="*/ 87 w 344"/>
                <a:gd name="T41" fmla="*/ 198 h 79"/>
                <a:gd name="T42" fmla="*/ 101 w 344"/>
                <a:gd name="T43" fmla="*/ 192 h 79"/>
                <a:gd name="T44" fmla="*/ 121 w 344"/>
                <a:gd name="T45" fmla="*/ 150 h 79"/>
                <a:gd name="T46" fmla="*/ 133 w 344"/>
                <a:gd name="T47" fmla="*/ 92 h 79"/>
                <a:gd name="T48" fmla="*/ 134 w 344"/>
                <a:gd name="T49" fmla="*/ 59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4"/>
                <a:gd name="T76" fmla="*/ 0 h 79"/>
                <a:gd name="T77" fmla="*/ 344 w 344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4" h="79">
                  <a:moveTo>
                    <a:pt x="344" y="24"/>
                  </a:moveTo>
                  <a:lnTo>
                    <a:pt x="306" y="27"/>
                  </a:lnTo>
                  <a:lnTo>
                    <a:pt x="275" y="19"/>
                  </a:lnTo>
                  <a:lnTo>
                    <a:pt x="250" y="15"/>
                  </a:lnTo>
                  <a:lnTo>
                    <a:pt x="235" y="7"/>
                  </a:lnTo>
                  <a:lnTo>
                    <a:pt x="196" y="0"/>
                  </a:lnTo>
                  <a:lnTo>
                    <a:pt x="163" y="3"/>
                  </a:lnTo>
                  <a:lnTo>
                    <a:pt x="116" y="6"/>
                  </a:lnTo>
                  <a:lnTo>
                    <a:pt x="73" y="18"/>
                  </a:lnTo>
                  <a:lnTo>
                    <a:pt x="46" y="29"/>
                  </a:lnTo>
                  <a:lnTo>
                    <a:pt x="3" y="43"/>
                  </a:lnTo>
                  <a:lnTo>
                    <a:pt x="0" y="55"/>
                  </a:lnTo>
                  <a:lnTo>
                    <a:pt x="33" y="45"/>
                  </a:lnTo>
                  <a:lnTo>
                    <a:pt x="65" y="52"/>
                  </a:lnTo>
                  <a:lnTo>
                    <a:pt x="94" y="39"/>
                  </a:lnTo>
                  <a:lnTo>
                    <a:pt x="120" y="47"/>
                  </a:lnTo>
                  <a:lnTo>
                    <a:pt x="151" y="37"/>
                  </a:lnTo>
                  <a:lnTo>
                    <a:pt x="179" y="53"/>
                  </a:lnTo>
                  <a:lnTo>
                    <a:pt x="199" y="48"/>
                  </a:lnTo>
                  <a:lnTo>
                    <a:pt x="214" y="58"/>
                  </a:lnTo>
                  <a:lnTo>
                    <a:pt x="223" y="79"/>
                  </a:lnTo>
                  <a:lnTo>
                    <a:pt x="258" y="77"/>
                  </a:lnTo>
                  <a:lnTo>
                    <a:pt x="309" y="60"/>
                  </a:lnTo>
                  <a:lnTo>
                    <a:pt x="341" y="37"/>
                  </a:lnTo>
                  <a:lnTo>
                    <a:pt x="344" y="2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1" name="Freeform 54"/>
            <p:cNvSpPr>
              <a:spLocks/>
            </p:cNvSpPr>
            <p:nvPr/>
          </p:nvSpPr>
          <p:spPr bwMode="auto">
            <a:xfrm>
              <a:off x="3733" y="1298"/>
              <a:ext cx="54" cy="32"/>
            </a:xfrm>
            <a:custGeom>
              <a:avLst/>
              <a:gdLst>
                <a:gd name="T0" fmla="*/ 23 w 63"/>
                <a:gd name="T1" fmla="*/ 13 h 28"/>
                <a:gd name="T2" fmla="*/ 16 w 63"/>
                <a:gd name="T3" fmla="*/ 0 h 28"/>
                <a:gd name="T4" fmla="*/ 11 w 63"/>
                <a:gd name="T5" fmla="*/ 0 h 28"/>
                <a:gd name="T6" fmla="*/ 6 w 63"/>
                <a:gd name="T7" fmla="*/ 15 h 28"/>
                <a:gd name="T8" fmla="*/ 3 w 63"/>
                <a:gd name="T9" fmla="*/ 31 h 28"/>
                <a:gd name="T10" fmla="*/ 0 w 63"/>
                <a:gd name="T11" fmla="*/ 46 h 28"/>
                <a:gd name="T12" fmla="*/ 3 w 63"/>
                <a:gd name="T13" fmla="*/ 58 h 28"/>
                <a:gd name="T14" fmla="*/ 10 w 63"/>
                <a:gd name="T15" fmla="*/ 63 h 28"/>
                <a:gd name="T16" fmla="*/ 21 w 63"/>
                <a:gd name="T17" fmla="*/ 53 h 28"/>
                <a:gd name="T18" fmla="*/ 24 w 63"/>
                <a:gd name="T19" fmla="*/ 33 h 28"/>
                <a:gd name="T20" fmla="*/ 23 w 63"/>
                <a:gd name="T21" fmla="*/ 13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8"/>
                <a:gd name="T35" fmla="*/ 63 w 63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8">
                  <a:moveTo>
                    <a:pt x="57" y="6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15" y="7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9" y="26"/>
                  </a:lnTo>
                  <a:lnTo>
                    <a:pt x="26" y="28"/>
                  </a:lnTo>
                  <a:lnTo>
                    <a:pt x="52" y="24"/>
                  </a:lnTo>
                  <a:lnTo>
                    <a:pt x="63" y="15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2" name="Freeform 55"/>
            <p:cNvSpPr>
              <a:spLocks/>
            </p:cNvSpPr>
            <p:nvPr/>
          </p:nvSpPr>
          <p:spPr bwMode="auto">
            <a:xfrm>
              <a:off x="3852" y="1191"/>
              <a:ext cx="147" cy="98"/>
            </a:xfrm>
            <a:custGeom>
              <a:avLst/>
              <a:gdLst>
                <a:gd name="T0" fmla="*/ 68 w 172"/>
                <a:gd name="T1" fmla="*/ 58 h 85"/>
                <a:gd name="T2" fmla="*/ 63 w 172"/>
                <a:gd name="T3" fmla="*/ 43 h 85"/>
                <a:gd name="T4" fmla="*/ 52 w 172"/>
                <a:gd name="T5" fmla="*/ 36 h 85"/>
                <a:gd name="T6" fmla="*/ 46 w 172"/>
                <a:gd name="T7" fmla="*/ 1 h 85"/>
                <a:gd name="T8" fmla="*/ 42 w 172"/>
                <a:gd name="T9" fmla="*/ 0 h 85"/>
                <a:gd name="T10" fmla="*/ 32 w 172"/>
                <a:gd name="T11" fmla="*/ 14 h 85"/>
                <a:gd name="T12" fmla="*/ 18 w 172"/>
                <a:gd name="T13" fmla="*/ 0 h 85"/>
                <a:gd name="T14" fmla="*/ 7 w 172"/>
                <a:gd name="T15" fmla="*/ 16 h 85"/>
                <a:gd name="T16" fmla="*/ 2 w 172"/>
                <a:gd name="T17" fmla="*/ 50 h 85"/>
                <a:gd name="T18" fmla="*/ 0 w 172"/>
                <a:gd name="T19" fmla="*/ 78 h 85"/>
                <a:gd name="T20" fmla="*/ 3 w 172"/>
                <a:gd name="T21" fmla="*/ 107 h 85"/>
                <a:gd name="T22" fmla="*/ 9 w 172"/>
                <a:gd name="T23" fmla="*/ 141 h 85"/>
                <a:gd name="T24" fmla="*/ 11 w 172"/>
                <a:gd name="T25" fmla="*/ 163 h 85"/>
                <a:gd name="T26" fmla="*/ 6 w 172"/>
                <a:gd name="T27" fmla="*/ 199 h 85"/>
                <a:gd name="T28" fmla="*/ 12 w 172"/>
                <a:gd name="T29" fmla="*/ 182 h 85"/>
                <a:gd name="T30" fmla="*/ 20 w 172"/>
                <a:gd name="T31" fmla="*/ 173 h 85"/>
                <a:gd name="T32" fmla="*/ 27 w 172"/>
                <a:gd name="T33" fmla="*/ 199 h 85"/>
                <a:gd name="T34" fmla="*/ 31 w 172"/>
                <a:gd name="T35" fmla="*/ 189 h 85"/>
                <a:gd name="T36" fmla="*/ 32 w 172"/>
                <a:gd name="T37" fmla="*/ 142 h 85"/>
                <a:gd name="T38" fmla="*/ 38 w 172"/>
                <a:gd name="T39" fmla="*/ 127 h 85"/>
                <a:gd name="T40" fmla="*/ 51 w 172"/>
                <a:gd name="T41" fmla="*/ 103 h 85"/>
                <a:gd name="T42" fmla="*/ 55 w 172"/>
                <a:gd name="T43" fmla="*/ 84 h 85"/>
                <a:gd name="T44" fmla="*/ 68 w 172"/>
                <a:gd name="T45" fmla="*/ 58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85"/>
                <a:gd name="T71" fmla="*/ 172 w 17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85">
                  <a:moveTo>
                    <a:pt x="172" y="24"/>
                  </a:moveTo>
                  <a:lnTo>
                    <a:pt x="161" y="18"/>
                  </a:lnTo>
                  <a:lnTo>
                    <a:pt x="133" y="15"/>
                  </a:lnTo>
                  <a:lnTo>
                    <a:pt x="119" y="1"/>
                  </a:lnTo>
                  <a:lnTo>
                    <a:pt x="107" y="0"/>
                  </a:lnTo>
                  <a:lnTo>
                    <a:pt x="82" y="6"/>
                  </a:lnTo>
                  <a:lnTo>
                    <a:pt x="47" y="0"/>
                  </a:lnTo>
                  <a:lnTo>
                    <a:pt x="18" y="7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7" y="46"/>
                  </a:lnTo>
                  <a:lnTo>
                    <a:pt x="22" y="60"/>
                  </a:lnTo>
                  <a:lnTo>
                    <a:pt x="27" y="69"/>
                  </a:lnTo>
                  <a:lnTo>
                    <a:pt x="14" y="85"/>
                  </a:lnTo>
                  <a:lnTo>
                    <a:pt x="30" y="77"/>
                  </a:lnTo>
                  <a:lnTo>
                    <a:pt x="51" y="74"/>
                  </a:lnTo>
                  <a:lnTo>
                    <a:pt x="70" y="85"/>
                  </a:lnTo>
                  <a:lnTo>
                    <a:pt x="78" y="81"/>
                  </a:lnTo>
                  <a:lnTo>
                    <a:pt x="85" y="61"/>
                  </a:lnTo>
                  <a:lnTo>
                    <a:pt x="100" y="54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72" y="24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3" name="Freeform 56"/>
            <p:cNvSpPr>
              <a:spLocks/>
            </p:cNvSpPr>
            <p:nvPr/>
          </p:nvSpPr>
          <p:spPr bwMode="auto">
            <a:xfrm>
              <a:off x="3852" y="1201"/>
              <a:ext cx="66" cy="88"/>
            </a:xfrm>
            <a:custGeom>
              <a:avLst/>
              <a:gdLst>
                <a:gd name="T0" fmla="*/ 5 w 78"/>
                <a:gd name="T1" fmla="*/ 0 h 76"/>
                <a:gd name="T2" fmla="*/ 3 w 78"/>
                <a:gd name="T3" fmla="*/ 25 h 76"/>
                <a:gd name="T4" fmla="*/ 0 w 78"/>
                <a:gd name="T5" fmla="*/ 52 h 76"/>
                <a:gd name="T6" fmla="*/ 3 w 78"/>
                <a:gd name="T7" fmla="*/ 78 h 76"/>
                <a:gd name="T8" fmla="*/ 3 w 78"/>
                <a:gd name="T9" fmla="*/ 98 h 76"/>
                <a:gd name="T10" fmla="*/ 8 w 78"/>
                <a:gd name="T11" fmla="*/ 120 h 76"/>
                <a:gd name="T12" fmla="*/ 10 w 78"/>
                <a:gd name="T13" fmla="*/ 139 h 76"/>
                <a:gd name="T14" fmla="*/ 5 w 78"/>
                <a:gd name="T15" fmla="*/ 184 h 76"/>
                <a:gd name="T16" fmla="*/ 10 w 78"/>
                <a:gd name="T17" fmla="*/ 168 h 76"/>
                <a:gd name="T18" fmla="*/ 14 w 78"/>
                <a:gd name="T19" fmla="*/ 159 h 76"/>
                <a:gd name="T20" fmla="*/ 18 w 78"/>
                <a:gd name="T21" fmla="*/ 152 h 76"/>
                <a:gd name="T22" fmla="*/ 25 w 78"/>
                <a:gd name="T23" fmla="*/ 184 h 76"/>
                <a:gd name="T24" fmla="*/ 29 w 78"/>
                <a:gd name="T25" fmla="*/ 170 h 76"/>
                <a:gd name="T26" fmla="*/ 21 w 78"/>
                <a:gd name="T27" fmla="*/ 139 h 76"/>
                <a:gd name="T28" fmla="*/ 17 w 78"/>
                <a:gd name="T29" fmla="*/ 104 h 76"/>
                <a:gd name="T30" fmla="*/ 14 w 78"/>
                <a:gd name="T31" fmla="*/ 80 h 76"/>
                <a:gd name="T32" fmla="*/ 15 w 78"/>
                <a:gd name="T33" fmla="*/ 42 h 76"/>
                <a:gd name="T34" fmla="*/ 12 w 78"/>
                <a:gd name="T35" fmla="*/ 12 h 76"/>
                <a:gd name="T36" fmla="*/ 5 w 78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76"/>
                <a:gd name="T59" fmla="*/ 78 w 78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76">
                  <a:moveTo>
                    <a:pt x="14" y="0"/>
                  </a:moveTo>
                  <a:lnTo>
                    <a:pt x="3" y="10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10" y="41"/>
                  </a:lnTo>
                  <a:lnTo>
                    <a:pt x="22" y="50"/>
                  </a:lnTo>
                  <a:lnTo>
                    <a:pt x="28" y="58"/>
                  </a:lnTo>
                  <a:lnTo>
                    <a:pt x="13" y="76"/>
                  </a:lnTo>
                  <a:lnTo>
                    <a:pt x="28" y="69"/>
                  </a:lnTo>
                  <a:lnTo>
                    <a:pt x="38" y="66"/>
                  </a:lnTo>
                  <a:lnTo>
                    <a:pt x="49" y="63"/>
                  </a:lnTo>
                  <a:lnTo>
                    <a:pt x="71" y="76"/>
                  </a:lnTo>
                  <a:lnTo>
                    <a:pt x="78" y="71"/>
                  </a:lnTo>
                  <a:lnTo>
                    <a:pt x="58" y="58"/>
                  </a:lnTo>
                  <a:lnTo>
                    <a:pt x="46" y="43"/>
                  </a:lnTo>
                  <a:lnTo>
                    <a:pt x="37" y="34"/>
                  </a:lnTo>
                  <a:lnTo>
                    <a:pt x="43" y="17"/>
                  </a:lnTo>
                  <a:lnTo>
                    <a:pt x="31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DFF1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4" name="Freeform 57"/>
            <p:cNvSpPr>
              <a:spLocks/>
            </p:cNvSpPr>
            <p:nvPr/>
          </p:nvSpPr>
          <p:spPr bwMode="auto">
            <a:xfrm>
              <a:off x="2606" y="816"/>
              <a:ext cx="772" cy="691"/>
            </a:xfrm>
            <a:custGeom>
              <a:avLst/>
              <a:gdLst>
                <a:gd name="T0" fmla="*/ 222 w 905"/>
                <a:gd name="T1" fmla="*/ 643 h 594"/>
                <a:gd name="T2" fmla="*/ 217 w 905"/>
                <a:gd name="T3" fmla="*/ 741 h 594"/>
                <a:gd name="T4" fmla="*/ 217 w 905"/>
                <a:gd name="T5" fmla="*/ 905 h 594"/>
                <a:gd name="T6" fmla="*/ 221 w 905"/>
                <a:gd name="T7" fmla="*/ 1042 h 594"/>
                <a:gd name="T8" fmla="*/ 239 w 905"/>
                <a:gd name="T9" fmla="*/ 1135 h 594"/>
                <a:gd name="T10" fmla="*/ 260 w 905"/>
                <a:gd name="T11" fmla="*/ 1218 h 594"/>
                <a:gd name="T12" fmla="*/ 279 w 905"/>
                <a:gd name="T13" fmla="*/ 1157 h 594"/>
                <a:gd name="T14" fmla="*/ 299 w 905"/>
                <a:gd name="T15" fmla="*/ 1151 h 594"/>
                <a:gd name="T16" fmla="*/ 310 w 905"/>
                <a:gd name="T17" fmla="*/ 1033 h 594"/>
                <a:gd name="T18" fmla="*/ 328 w 905"/>
                <a:gd name="T19" fmla="*/ 938 h 594"/>
                <a:gd name="T20" fmla="*/ 346 w 905"/>
                <a:gd name="T21" fmla="*/ 909 h 594"/>
                <a:gd name="T22" fmla="*/ 333 w 905"/>
                <a:gd name="T23" fmla="*/ 1071 h 594"/>
                <a:gd name="T24" fmla="*/ 329 w 905"/>
                <a:gd name="T25" fmla="*/ 1203 h 594"/>
                <a:gd name="T26" fmla="*/ 300 w 905"/>
                <a:gd name="T27" fmla="*/ 1188 h 594"/>
                <a:gd name="T28" fmla="*/ 295 w 905"/>
                <a:gd name="T29" fmla="*/ 1292 h 594"/>
                <a:gd name="T30" fmla="*/ 303 w 905"/>
                <a:gd name="T31" fmla="*/ 1366 h 594"/>
                <a:gd name="T32" fmla="*/ 287 w 905"/>
                <a:gd name="T33" fmla="*/ 1358 h 594"/>
                <a:gd name="T34" fmla="*/ 285 w 905"/>
                <a:gd name="T35" fmla="*/ 1433 h 594"/>
                <a:gd name="T36" fmla="*/ 272 w 905"/>
                <a:gd name="T37" fmla="*/ 1449 h 594"/>
                <a:gd name="T38" fmla="*/ 265 w 905"/>
                <a:gd name="T39" fmla="*/ 1376 h 594"/>
                <a:gd name="T40" fmla="*/ 250 w 905"/>
                <a:gd name="T41" fmla="*/ 1353 h 594"/>
                <a:gd name="T42" fmla="*/ 235 w 905"/>
                <a:gd name="T43" fmla="*/ 1426 h 594"/>
                <a:gd name="T44" fmla="*/ 207 w 905"/>
                <a:gd name="T45" fmla="*/ 1398 h 594"/>
                <a:gd name="T46" fmla="*/ 176 w 905"/>
                <a:gd name="T47" fmla="*/ 1265 h 594"/>
                <a:gd name="T48" fmla="*/ 152 w 905"/>
                <a:gd name="T49" fmla="*/ 1234 h 594"/>
                <a:gd name="T50" fmla="*/ 117 w 905"/>
                <a:gd name="T51" fmla="*/ 1087 h 594"/>
                <a:gd name="T52" fmla="*/ 103 w 905"/>
                <a:gd name="T53" fmla="*/ 804 h 594"/>
                <a:gd name="T54" fmla="*/ 82 w 905"/>
                <a:gd name="T55" fmla="*/ 683 h 594"/>
                <a:gd name="T56" fmla="*/ 65 w 905"/>
                <a:gd name="T57" fmla="*/ 449 h 594"/>
                <a:gd name="T58" fmla="*/ 44 w 905"/>
                <a:gd name="T59" fmla="*/ 218 h 594"/>
                <a:gd name="T60" fmla="*/ 26 w 905"/>
                <a:gd name="T61" fmla="*/ 135 h 594"/>
                <a:gd name="T62" fmla="*/ 36 w 905"/>
                <a:gd name="T63" fmla="*/ 403 h 594"/>
                <a:gd name="T64" fmla="*/ 52 w 905"/>
                <a:gd name="T65" fmla="*/ 604 h 594"/>
                <a:gd name="T66" fmla="*/ 72 w 905"/>
                <a:gd name="T67" fmla="*/ 854 h 594"/>
                <a:gd name="T68" fmla="*/ 53 w 905"/>
                <a:gd name="T69" fmla="*/ 743 h 594"/>
                <a:gd name="T70" fmla="*/ 41 w 905"/>
                <a:gd name="T71" fmla="*/ 614 h 594"/>
                <a:gd name="T72" fmla="*/ 33 w 905"/>
                <a:gd name="T73" fmla="*/ 484 h 594"/>
                <a:gd name="T74" fmla="*/ 20 w 905"/>
                <a:gd name="T75" fmla="*/ 418 h 594"/>
                <a:gd name="T76" fmla="*/ 20 w 905"/>
                <a:gd name="T77" fmla="*/ 315 h 594"/>
                <a:gd name="T78" fmla="*/ 6 w 905"/>
                <a:gd name="T79" fmla="*/ 165 h 594"/>
                <a:gd name="T80" fmla="*/ 0 w 905"/>
                <a:gd name="T81" fmla="*/ 0 h 594"/>
                <a:gd name="T82" fmla="*/ 55 w 905"/>
                <a:gd name="T83" fmla="*/ 135 h 594"/>
                <a:gd name="T84" fmla="*/ 93 w 905"/>
                <a:gd name="T85" fmla="*/ 171 h 594"/>
                <a:gd name="T86" fmla="*/ 131 w 905"/>
                <a:gd name="T87" fmla="*/ 195 h 594"/>
                <a:gd name="T88" fmla="*/ 142 w 905"/>
                <a:gd name="T89" fmla="*/ 378 h 594"/>
                <a:gd name="T90" fmla="*/ 160 w 905"/>
                <a:gd name="T91" fmla="*/ 301 h 594"/>
                <a:gd name="T92" fmla="*/ 189 w 905"/>
                <a:gd name="T93" fmla="*/ 423 h 594"/>
                <a:gd name="T94" fmla="*/ 209 w 905"/>
                <a:gd name="T95" fmla="*/ 625 h 5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5"/>
                <a:gd name="T145" fmla="*/ 0 h 594"/>
                <a:gd name="T146" fmla="*/ 905 w 905"/>
                <a:gd name="T147" fmla="*/ 594 h 5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5" h="594">
                  <a:moveTo>
                    <a:pt x="570" y="250"/>
                  </a:moveTo>
                  <a:lnTo>
                    <a:pt x="577" y="260"/>
                  </a:lnTo>
                  <a:lnTo>
                    <a:pt x="580" y="276"/>
                  </a:lnTo>
                  <a:lnTo>
                    <a:pt x="562" y="299"/>
                  </a:lnTo>
                  <a:lnTo>
                    <a:pt x="551" y="342"/>
                  </a:lnTo>
                  <a:lnTo>
                    <a:pt x="561" y="365"/>
                  </a:lnTo>
                  <a:lnTo>
                    <a:pt x="557" y="396"/>
                  </a:lnTo>
                  <a:lnTo>
                    <a:pt x="573" y="420"/>
                  </a:lnTo>
                  <a:lnTo>
                    <a:pt x="587" y="450"/>
                  </a:lnTo>
                  <a:lnTo>
                    <a:pt x="618" y="458"/>
                  </a:lnTo>
                  <a:lnTo>
                    <a:pt x="644" y="487"/>
                  </a:lnTo>
                  <a:lnTo>
                    <a:pt x="675" y="492"/>
                  </a:lnTo>
                  <a:lnTo>
                    <a:pt x="693" y="472"/>
                  </a:lnTo>
                  <a:lnTo>
                    <a:pt x="723" y="467"/>
                  </a:lnTo>
                  <a:lnTo>
                    <a:pt x="749" y="474"/>
                  </a:lnTo>
                  <a:lnTo>
                    <a:pt x="777" y="464"/>
                  </a:lnTo>
                  <a:lnTo>
                    <a:pt x="791" y="444"/>
                  </a:lnTo>
                  <a:lnTo>
                    <a:pt x="804" y="417"/>
                  </a:lnTo>
                  <a:lnTo>
                    <a:pt x="797" y="384"/>
                  </a:lnTo>
                  <a:lnTo>
                    <a:pt x="851" y="378"/>
                  </a:lnTo>
                  <a:lnTo>
                    <a:pt x="880" y="365"/>
                  </a:lnTo>
                  <a:lnTo>
                    <a:pt x="899" y="366"/>
                  </a:lnTo>
                  <a:lnTo>
                    <a:pt x="905" y="390"/>
                  </a:lnTo>
                  <a:lnTo>
                    <a:pt x="863" y="432"/>
                  </a:lnTo>
                  <a:lnTo>
                    <a:pt x="867" y="465"/>
                  </a:lnTo>
                  <a:lnTo>
                    <a:pt x="854" y="486"/>
                  </a:lnTo>
                  <a:lnTo>
                    <a:pt x="815" y="480"/>
                  </a:lnTo>
                  <a:lnTo>
                    <a:pt x="780" y="480"/>
                  </a:lnTo>
                  <a:lnTo>
                    <a:pt x="767" y="498"/>
                  </a:lnTo>
                  <a:lnTo>
                    <a:pt x="767" y="522"/>
                  </a:lnTo>
                  <a:lnTo>
                    <a:pt x="790" y="534"/>
                  </a:lnTo>
                  <a:lnTo>
                    <a:pt x="786" y="550"/>
                  </a:lnTo>
                  <a:lnTo>
                    <a:pt x="760" y="545"/>
                  </a:lnTo>
                  <a:lnTo>
                    <a:pt x="745" y="548"/>
                  </a:lnTo>
                  <a:lnTo>
                    <a:pt x="737" y="558"/>
                  </a:lnTo>
                  <a:lnTo>
                    <a:pt x="738" y="578"/>
                  </a:lnTo>
                  <a:lnTo>
                    <a:pt x="743" y="594"/>
                  </a:lnTo>
                  <a:lnTo>
                    <a:pt x="708" y="585"/>
                  </a:lnTo>
                  <a:lnTo>
                    <a:pt x="700" y="572"/>
                  </a:lnTo>
                  <a:lnTo>
                    <a:pt x="688" y="555"/>
                  </a:lnTo>
                  <a:lnTo>
                    <a:pt x="671" y="546"/>
                  </a:lnTo>
                  <a:lnTo>
                    <a:pt x="651" y="546"/>
                  </a:lnTo>
                  <a:lnTo>
                    <a:pt x="635" y="564"/>
                  </a:lnTo>
                  <a:lnTo>
                    <a:pt x="611" y="576"/>
                  </a:lnTo>
                  <a:lnTo>
                    <a:pt x="576" y="567"/>
                  </a:lnTo>
                  <a:lnTo>
                    <a:pt x="539" y="564"/>
                  </a:lnTo>
                  <a:lnTo>
                    <a:pt x="499" y="530"/>
                  </a:lnTo>
                  <a:lnTo>
                    <a:pt x="455" y="510"/>
                  </a:lnTo>
                  <a:lnTo>
                    <a:pt x="418" y="500"/>
                  </a:lnTo>
                  <a:lnTo>
                    <a:pt x="395" y="498"/>
                  </a:lnTo>
                  <a:lnTo>
                    <a:pt x="335" y="480"/>
                  </a:lnTo>
                  <a:lnTo>
                    <a:pt x="305" y="438"/>
                  </a:lnTo>
                  <a:lnTo>
                    <a:pt x="293" y="366"/>
                  </a:lnTo>
                  <a:lnTo>
                    <a:pt x="269" y="324"/>
                  </a:lnTo>
                  <a:lnTo>
                    <a:pt x="246" y="298"/>
                  </a:lnTo>
                  <a:lnTo>
                    <a:pt x="215" y="276"/>
                  </a:lnTo>
                  <a:lnTo>
                    <a:pt x="197" y="219"/>
                  </a:lnTo>
                  <a:lnTo>
                    <a:pt x="168" y="181"/>
                  </a:lnTo>
                  <a:lnTo>
                    <a:pt x="137" y="145"/>
                  </a:lnTo>
                  <a:lnTo>
                    <a:pt x="116" y="88"/>
                  </a:lnTo>
                  <a:lnTo>
                    <a:pt x="98" y="69"/>
                  </a:lnTo>
                  <a:lnTo>
                    <a:pt x="66" y="55"/>
                  </a:lnTo>
                  <a:lnTo>
                    <a:pt x="78" y="115"/>
                  </a:lnTo>
                  <a:lnTo>
                    <a:pt x="92" y="162"/>
                  </a:lnTo>
                  <a:lnTo>
                    <a:pt x="114" y="199"/>
                  </a:lnTo>
                  <a:lnTo>
                    <a:pt x="134" y="243"/>
                  </a:lnTo>
                  <a:lnTo>
                    <a:pt x="161" y="294"/>
                  </a:lnTo>
                  <a:lnTo>
                    <a:pt x="187" y="345"/>
                  </a:lnTo>
                  <a:lnTo>
                    <a:pt x="172" y="351"/>
                  </a:lnTo>
                  <a:lnTo>
                    <a:pt x="138" y="300"/>
                  </a:lnTo>
                  <a:lnTo>
                    <a:pt x="114" y="288"/>
                  </a:lnTo>
                  <a:lnTo>
                    <a:pt x="106" y="248"/>
                  </a:lnTo>
                  <a:lnTo>
                    <a:pt x="90" y="228"/>
                  </a:lnTo>
                  <a:lnTo>
                    <a:pt x="87" y="196"/>
                  </a:lnTo>
                  <a:lnTo>
                    <a:pt x="71" y="175"/>
                  </a:lnTo>
                  <a:lnTo>
                    <a:pt x="54" y="169"/>
                  </a:lnTo>
                  <a:lnTo>
                    <a:pt x="44" y="149"/>
                  </a:lnTo>
                  <a:lnTo>
                    <a:pt x="54" y="127"/>
                  </a:lnTo>
                  <a:lnTo>
                    <a:pt x="33" y="89"/>
                  </a:lnTo>
                  <a:lnTo>
                    <a:pt x="15" y="66"/>
                  </a:lnTo>
                  <a:lnTo>
                    <a:pt x="6" y="40"/>
                  </a:lnTo>
                  <a:lnTo>
                    <a:pt x="0" y="0"/>
                  </a:lnTo>
                  <a:lnTo>
                    <a:pt x="84" y="18"/>
                  </a:lnTo>
                  <a:lnTo>
                    <a:pt x="143" y="55"/>
                  </a:lnTo>
                  <a:lnTo>
                    <a:pt x="170" y="75"/>
                  </a:lnTo>
                  <a:lnTo>
                    <a:pt x="242" y="69"/>
                  </a:lnTo>
                  <a:lnTo>
                    <a:pt x="259" y="82"/>
                  </a:lnTo>
                  <a:lnTo>
                    <a:pt x="339" y="79"/>
                  </a:lnTo>
                  <a:lnTo>
                    <a:pt x="353" y="101"/>
                  </a:lnTo>
                  <a:lnTo>
                    <a:pt x="369" y="152"/>
                  </a:lnTo>
                  <a:lnTo>
                    <a:pt x="405" y="151"/>
                  </a:lnTo>
                  <a:lnTo>
                    <a:pt x="416" y="122"/>
                  </a:lnTo>
                  <a:lnTo>
                    <a:pt x="458" y="122"/>
                  </a:lnTo>
                  <a:lnTo>
                    <a:pt x="491" y="171"/>
                  </a:lnTo>
                  <a:lnTo>
                    <a:pt x="516" y="237"/>
                  </a:lnTo>
                  <a:lnTo>
                    <a:pt x="543" y="252"/>
                  </a:lnTo>
                  <a:lnTo>
                    <a:pt x="570" y="250"/>
                  </a:lnTo>
                  <a:close/>
                </a:path>
              </a:pathLst>
            </a:custGeom>
            <a:solidFill>
              <a:srgbClr val="00FF0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7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962400" y="1295400"/>
            <a:ext cx="4244975" cy="5319713"/>
            <a:chOff x="2496" y="816"/>
            <a:chExt cx="2674" cy="3351"/>
          </a:xfrm>
        </p:grpSpPr>
        <p:sp>
          <p:nvSpPr>
            <p:cNvPr id="7199" name="Freeform 3"/>
            <p:cNvSpPr>
              <a:spLocks/>
            </p:cNvSpPr>
            <p:nvPr/>
          </p:nvSpPr>
          <p:spPr bwMode="auto">
            <a:xfrm>
              <a:off x="3704" y="1792"/>
              <a:ext cx="1466" cy="1463"/>
            </a:xfrm>
            <a:custGeom>
              <a:avLst/>
              <a:gdLst>
                <a:gd name="T0" fmla="*/ 259 w 1279"/>
                <a:gd name="T1" fmla="*/ 806 h 1233"/>
                <a:gd name="T2" fmla="*/ 71 w 1279"/>
                <a:gd name="T3" fmla="*/ 911 h 1233"/>
                <a:gd name="T4" fmla="*/ 0 w 1279"/>
                <a:gd name="T5" fmla="*/ 1109 h 1233"/>
                <a:gd name="T6" fmla="*/ 50 w 1279"/>
                <a:gd name="T7" fmla="*/ 1271 h 1233"/>
                <a:gd name="T8" fmla="*/ 132 w 1279"/>
                <a:gd name="T9" fmla="*/ 1346 h 1233"/>
                <a:gd name="T10" fmla="*/ 261 w 1279"/>
                <a:gd name="T11" fmla="*/ 1459 h 1233"/>
                <a:gd name="T12" fmla="*/ 524 w 1279"/>
                <a:gd name="T13" fmla="*/ 1375 h 1233"/>
                <a:gd name="T14" fmla="*/ 666 w 1279"/>
                <a:gd name="T15" fmla="*/ 1459 h 1233"/>
                <a:gd name="T16" fmla="*/ 814 w 1279"/>
                <a:gd name="T17" fmla="*/ 1565 h 1233"/>
                <a:gd name="T18" fmla="*/ 1038 w 1279"/>
                <a:gd name="T19" fmla="*/ 1736 h 1233"/>
                <a:gd name="T20" fmla="*/ 1181 w 1279"/>
                <a:gd name="T21" fmla="*/ 1999 h 1233"/>
                <a:gd name="T22" fmla="*/ 1177 w 1279"/>
                <a:gd name="T23" fmla="*/ 2228 h 1233"/>
                <a:gd name="T24" fmla="*/ 1202 w 1279"/>
                <a:gd name="T25" fmla="*/ 2469 h 1233"/>
                <a:gd name="T26" fmla="*/ 1356 w 1279"/>
                <a:gd name="T27" fmla="*/ 2486 h 1233"/>
                <a:gd name="T28" fmla="*/ 1438 w 1279"/>
                <a:gd name="T29" fmla="*/ 2603 h 1233"/>
                <a:gd name="T30" fmla="*/ 1475 w 1279"/>
                <a:gd name="T31" fmla="*/ 2795 h 1233"/>
                <a:gd name="T32" fmla="*/ 1398 w 1279"/>
                <a:gd name="T33" fmla="*/ 2975 h 1233"/>
                <a:gd name="T34" fmla="*/ 1275 w 1279"/>
                <a:gd name="T35" fmla="*/ 3206 h 1233"/>
                <a:gd name="T36" fmla="*/ 1380 w 1279"/>
                <a:gd name="T37" fmla="*/ 3293 h 1233"/>
                <a:gd name="T38" fmla="*/ 1569 w 1279"/>
                <a:gd name="T39" fmla="*/ 3412 h 1233"/>
                <a:gd name="T40" fmla="*/ 1662 w 1279"/>
                <a:gd name="T41" fmla="*/ 3238 h 1233"/>
                <a:gd name="T42" fmla="*/ 1737 w 1279"/>
                <a:gd name="T43" fmla="*/ 3153 h 1233"/>
                <a:gd name="T44" fmla="*/ 1827 w 1279"/>
                <a:gd name="T45" fmla="*/ 2817 h 1233"/>
                <a:gd name="T46" fmla="*/ 1937 w 1279"/>
                <a:gd name="T47" fmla="*/ 2734 h 1233"/>
                <a:gd name="T48" fmla="*/ 2057 w 1279"/>
                <a:gd name="T49" fmla="*/ 2671 h 1233"/>
                <a:gd name="T50" fmla="*/ 2235 w 1279"/>
                <a:gd name="T51" fmla="*/ 2671 h 1233"/>
                <a:gd name="T52" fmla="*/ 2392 w 1279"/>
                <a:gd name="T53" fmla="*/ 2473 h 1233"/>
                <a:gd name="T54" fmla="*/ 2488 w 1279"/>
                <a:gd name="T55" fmla="*/ 2358 h 1233"/>
                <a:gd name="T56" fmla="*/ 2517 w 1279"/>
                <a:gd name="T57" fmla="*/ 2187 h 1233"/>
                <a:gd name="T58" fmla="*/ 2557 w 1279"/>
                <a:gd name="T59" fmla="*/ 1970 h 1233"/>
                <a:gd name="T60" fmla="*/ 2573 w 1279"/>
                <a:gd name="T61" fmla="*/ 1764 h 1233"/>
                <a:gd name="T62" fmla="*/ 2623 w 1279"/>
                <a:gd name="T63" fmla="*/ 1761 h 1233"/>
                <a:gd name="T64" fmla="*/ 2789 w 1279"/>
                <a:gd name="T65" fmla="*/ 1512 h 1233"/>
                <a:gd name="T66" fmla="*/ 2901 w 1279"/>
                <a:gd name="T67" fmla="*/ 1349 h 1233"/>
                <a:gd name="T68" fmla="*/ 2884 w 1279"/>
                <a:gd name="T69" fmla="*/ 1105 h 1233"/>
                <a:gd name="T70" fmla="*/ 2747 w 1279"/>
                <a:gd name="T71" fmla="*/ 997 h 1233"/>
                <a:gd name="T72" fmla="*/ 2578 w 1279"/>
                <a:gd name="T73" fmla="*/ 778 h 1233"/>
                <a:gd name="T74" fmla="*/ 2252 w 1279"/>
                <a:gd name="T75" fmla="*/ 719 h 1233"/>
                <a:gd name="T76" fmla="*/ 2184 w 1279"/>
                <a:gd name="T77" fmla="*/ 663 h 1233"/>
                <a:gd name="T78" fmla="*/ 2147 w 1279"/>
                <a:gd name="T79" fmla="*/ 583 h 1233"/>
                <a:gd name="T80" fmla="*/ 1986 w 1279"/>
                <a:gd name="T81" fmla="*/ 521 h 1233"/>
                <a:gd name="T82" fmla="*/ 1937 w 1279"/>
                <a:gd name="T83" fmla="*/ 477 h 1233"/>
                <a:gd name="T84" fmla="*/ 1740 w 1279"/>
                <a:gd name="T85" fmla="*/ 458 h 1233"/>
                <a:gd name="T86" fmla="*/ 1740 w 1279"/>
                <a:gd name="T87" fmla="*/ 224 h 1233"/>
                <a:gd name="T88" fmla="*/ 1675 w 1279"/>
                <a:gd name="T89" fmla="*/ 78 h 1233"/>
                <a:gd name="T90" fmla="*/ 1502 w 1279"/>
                <a:gd name="T91" fmla="*/ 276 h 1233"/>
                <a:gd name="T92" fmla="*/ 1348 w 1279"/>
                <a:gd name="T93" fmla="*/ 286 h 1233"/>
                <a:gd name="T94" fmla="*/ 1185 w 1279"/>
                <a:gd name="T95" fmla="*/ 311 h 1233"/>
                <a:gd name="T96" fmla="*/ 1060 w 1279"/>
                <a:gd name="T97" fmla="*/ 286 h 1233"/>
                <a:gd name="T98" fmla="*/ 1005 w 1279"/>
                <a:gd name="T99" fmla="*/ 36 h 1233"/>
                <a:gd name="T100" fmla="*/ 900 w 1279"/>
                <a:gd name="T101" fmla="*/ 43 h 1233"/>
                <a:gd name="T102" fmla="*/ 682 w 1279"/>
                <a:gd name="T103" fmla="*/ 53 h 1233"/>
                <a:gd name="T104" fmla="*/ 658 w 1279"/>
                <a:gd name="T105" fmla="*/ 120 h 1233"/>
                <a:gd name="T106" fmla="*/ 677 w 1279"/>
                <a:gd name="T107" fmla="*/ 287 h 1233"/>
                <a:gd name="T108" fmla="*/ 614 w 1279"/>
                <a:gd name="T109" fmla="*/ 362 h 1233"/>
                <a:gd name="T110" fmla="*/ 434 w 1279"/>
                <a:gd name="T111" fmla="*/ 269 h 1233"/>
                <a:gd name="T112" fmla="*/ 383 w 1279"/>
                <a:gd name="T113" fmla="*/ 242 h 1233"/>
                <a:gd name="T114" fmla="*/ 343 w 1279"/>
                <a:gd name="T115" fmla="*/ 394 h 1233"/>
                <a:gd name="T116" fmla="*/ 275 w 1279"/>
                <a:gd name="T117" fmla="*/ 519 h 12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79"/>
                <a:gd name="T178" fmla="*/ 0 h 1233"/>
                <a:gd name="T179" fmla="*/ 1279 w 1279"/>
                <a:gd name="T180" fmla="*/ 1233 h 12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79" h="1233">
                  <a:moveTo>
                    <a:pt x="121" y="185"/>
                  </a:moveTo>
                  <a:lnTo>
                    <a:pt x="117" y="278"/>
                  </a:lnTo>
                  <a:lnTo>
                    <a:pt x="114" y="288"/>
                  </a:lnTo>
                  <a:lnTo>
                    <a:pt x="109" y="296"/>
                  </a:lnTo>
                  <a:lnTo>
                    <a:pt x="63" y="310"/>
                  </a:lnTo>
                  <a:lnTo>
                    <a:pt x="31" y="326"/>
                  </a:lnTo>
                  <a:lnTo>
                    <a:pt x="15" y="358"/>
                  </a:lnTo>
                  <a:lnTo>
                    <a:pt x="17" y="377"/>
                  </a:lnTo>
                  <a:lnTo>
                    <a:pt x="0" y="398"/>
                  </a:lnTo>
                  <a:lnTo>
                    <a:pt x="0" y="422"/>
                  </a:lnTo>
                  <a:lnTo>
                    <a:pt x="15" y="435"/>
                  </a:lnTo>
                  <a:lnTo>
                    <a:pt x="22" y="455"/>
                  </a:lnTo>
                  <a:lnTo>
                    <a:pt x="22" y="474"/>
                  </a:lnTo>
                  <a:lnTo>
                    <a:pt x="45" y="465"/>
                  </a:lnTo>
                  <a:lnTo>
                    <a:pt x="58" y="482"/>
                  </a:lnTo>
                  <a:lnTo>
                    <a:pt x="80" y="482"/>
                  </a:lnTo>
                  <a:lnTo>
                    <a:pt x="100" y="466"/>
                  </a:lnTo>
                  <a:lnTo>
                    <a:pt x="116" y="523"/>
                  </a:lnTo>
                  <a:lnTo>
                    <a:pt x="141" y="528"/>
                  </a:lnTo>
                  <a:lnTo>
                    <a:pt x="190" y="514"/>
                  </a:lnTo>
                  <a:lnTo>
                    <a:pt x="231" y="493"/>
                  </a:lnTo>
                  <a:lnTo>
                    <a:pt x="263" y="466"/>
                  </a:lnTo>
                  <a:lnTo>
                    <a:pt x="289" y="496"/>
                  </a:lnTo>
                  <a:lnTo>
                    <a:pt x="294" y="523"/>
                  </a:lnTo>
                  <a:lnTo>
                    <a:pt x="294" y="543"/>
                  </a:lnTo>
                  <a:lnTo>
                    <a:pt x="332" y="562"/>
                  </a:lnTo>
                  <a:lnTo>
                    <a:pt x="359" y="561"/>
                  </a:lnTo>
                  <a:lnTo>
                    <a:pt x="394" y="584"/>
                  </a:lnTo>
                  <a:lnTo>
                    <a:pt x="433" y="597"/>
                  </a:lnTo>
                  <a:lnTo>
                    <a:pt x="457" y="622"/>
                  </a:lnTo>
                  <a:lnTo>
                    <a:pt x="453" y="683"/>
                  </a:lnTo>
                  <a:lnTo>
                    <a:pt x="516" y="683"/>
                  </a:lnTo>
                  <a:lnTo>
                    <a:pt x="521" y="716"/>
                  </a:lnTo>
                  <a:lnTo>
                    <a:pt x="532" y="734"/>
                  </a:lnTo>
                  <a:lnTo>
                    <a:pt x="532" y="769"/>
                  </a:lnTo>
                  <a:lnTo>
                    <a:pt x="519" y="798"/>
                  </a:lnTo>
                  <a:lnTo>
                    <a:pt x="533" y="826"/>
                  </a:lnTo>
                  <a:lnTo>
                    <a:pt x="533" y="854"/>
                  </a:lnTo>
                  <a:lnTo>
                    <a:pt x="530" y="885"/>
                  </a:lnTo>
                  <a:lnTo>
                    <a:pt x="555" y="885"/>
                  </a:lnTo>
                  <a:lnTo>
                    <a:pt x="588" y="886"/>
                  </a:lnTo>
                  <a:lnTo>
                    <a:pt x="598" y="891"/>
                  </a:lnTo>
                  <a:lnTo>
                    <a:pt x="613" y="904"/>
                  </a:lnTo>
                  <a:lnTo>
                    <a:pt x="622" y="938"/>
                  </a:lnTo>
                  <a:lnTo>
                    <a:pt x="634" y="933"/>
                  </a:lnTo>
                  <a:lnTo>
                    <a:pt x="643" y="994"/>
                  </a:lnTo>
                  <a:lnTo>
                    <a:pt x="648" y="1001"/>
                  </a:lnTo>
                  <a:lnTo>
                    <a:pt x="651" y="1002"/>
                  </a:lnTo>
                  <a:lnTo>
                    <a:pt x="662" y="1024"/>
                  </a:lnTo>
                  <a:lnTo>
                    <a:pt x="653" y="1048"/>
                  </a:lnTo>
                  <a:lnTo>
                    <a:pt x="617" y="1066"/>
                  </a:lnTo>
                  <a:lnTo>
                    <a:pt x="580" y="1099"/>
                  </a:lnTo>
                  <a:lnTo>
                    <a:pt x="562" y="1115"/>
                  </a:lnTo>
                  <a:lnTo>
                    <a:pt x="562" y="1149"/>
                  </a:lnTo>
                  <a:lnTo>
                    <a:pt x="578" y="1161"/>
                  </a:lnTo>
                  <a:lnTo>
                    <a:pt x="581" y="1183"/>
                  </a:lnTo>
                  <a:lnTo>
                    <a:pt x="608" y="1180"/>
                  </a:lnTo>
                  <a:lnTo>
                    <a:pt x="643" y="1201"/>
                  </a:lnTo>
                  <a:lnTo>
                    <a:pt x="674" y="1233"/>
                  </a:lnTo>
                  <a:lnTo>
                    <a:pt x="692" y="1223"/>
                  </a:lnTo>
                  <a:lnTo>
                    <a:pt x="714" y="1203"/>
                  </a:lnTo>
                  <a:lnTo>
                    <a:pt x="720" y="1171"/>
                  </a:lnTo>
                  <a:lnTo>
                    <a:pt x="733" y="1160"/>
                  </a:lnTo>
                  <a:lnTo>
                    <a:pt x="741" y="1156"/>
                  </a:lnTo>
                  <a:lnTo>
                    <a:pt x="751" y="1141"/>
                  </a:lnTo>
                  <a:lnTo>
                    <a:pt x="766" y="1129"/>
                  </a:lnTo>
                  <a:lnTo>
                    <a:pt x="798" y="1091"/>
                  </a:lnTo>
                  <a:lnTo>
                    <a:pt x="798" y="1026"/>
                  </a:lnTo>
                  <a:lnTo>
                    <a:pt x="806" y="1010"/>
                  </a:lnTo>
                  <a:lnTo>
                    <a:pt x="821" y="995"/>
                  </a:lnTo>
                  <a:lnTo>
                    <a:pt x="844" y="995"/>
                  </a:lnTo>
                  <a:lnTo>
                    <a:pt x="854" y="980"/>
                  </a:lnTo>
                  <a:lnTo>
                    <a:pt x="875" y="980"/>
                  </a:lnTo>
                  <a:lnTo>
                    <a:pt x="904" y="961"/>
                  </a:lnTo>
                  <a:lnTo>
                    <a:pt x="907" y="957"/>
                  </a:lnTo>
                  <a:lnTo>
                    <a:pt x="942" y="946"/>
                  </a:lnTo>
                  <a:lnTo>
                    <a:pt x="962" y="941"/>
                  </a:lnTo>
                  <a:lnTo>
                    <a:pt x="986" y="957"/>
                  </a:lnTo>
                  <a:lnTo>
                    <a:pt x="1012" y="938"/>
                  </a:lnTo>
                  <a:lnTo>
                    <a:pt x="1016" y="923"/>
                  </a:lnTo>
                  <a:lnTo>
                    <a:pt x="1055" y="886"/>
                  </a:lnTo>
                  <a:lnTo>
                    <a:pt x="1064" y="867"/>
                  </a:lnTo>
                  <a:lnTo>
                    <a:pt x="1079" y="855"/>
                  </a:lnTo>
                  <a:lnTo>
                    <a:pt x="1097" y="845"/>
                  </a:lnTo>
                  <a:lnTo>
                    <a:pt x="1096" y="824"/>
                  </a:lnTo>
                  <a:lnTo>
                    <a:pt x="1101" y="792"/>
                  </a:lnTo>
                  <a:lnTo>
                    <a:pt x="1111" y="784"/>
                  </a:lnTo>
                  <a:lnTo>
                    <a:pt x="1111" y="767"/>
                  </a:lnTo>
                  <a:lnTo>
                    <a:pt x="1119" y="742"/>
                  </a:lnTo>
                  <a:lnTo>
                    <a:pt x="1127" y="706"/>
                  </a:lnTo>
                  <a:lnTo>
                    <a:pt x="1129" y="682"/>
                  </a:lnTo>
                  <a:lnTo>
                    <a:pt x="1132" y="655"/>
                  </a:lnTo>
                  <a:lnTo>
                    <a:pt x="1135" y="632"/>
                  </a:lnTo>
                  <a:lnTo>
                    <a:pt x="1143" y="622"/>
                  </a:lnTo>
                  <a:lnTo>
                    <a:pt x="1150" y="622"/>
                  </a:lnTo>
                  <a:lnTo>
                    <a:pt x="1156" y="630"/>
                  </a:lnTo>
                  <a:lnTo>
                    <a:pt x="1180" y="584"/>
                  </a:lnTo>
                  <a:lnTo>
                    <a:pt x="1206" y="562"/>
                  </a:lnTo>
                  <a:lnTo>
                    <a:pt x="1230" y="542"/>
                  </a:lnTo>
                  <a:lnTo>
                    <a:pt x="1239" y="526"/>
                  </a:lnTo>
                  <a:lnTo>
                    <a:pt x="1255" y="507"/>
                  </a:lnTo>
                  <a:lnTo>
                    <a:pt x="1279" y="483"/>
                  </a:lnTo>
                  <a:lnTo>
                    <a:pt x="1279" y="432"/>
                  </a:lnTo>
                  <a:lnTo>
                    <a:pt x="1274" y="417"/>
                  </a:lnTo>
                  <a:lnTo>
                    <a:pt x="1272" y="396"/>
                  </a:lnTo>
                  <a:lnTo>
                    <a:pt x="1272" y="389"/>
                  </a:lnTo>
                  <a:lnTo>
                    <a:pt x="1257" y="377"/>
                  </a:lnTo>
                  <a:lnTo>
                    <a:pt x="1211" y="357"/>
                  </a:lnTo>
                  <a:lnTo>
                    <a:pt x="1195" y="350"/>
                  </a:lnTo>
                  <a:lnTo>
                    <a:pt x="1178" y="335"/>
                  </a:lnTo>
                  <a:lnTo>
                    <a:pt x="1137" y="279"/>
                  </a:lnTo>
                  <a:lnTo>
                    <a:pt x="1101" y="279"/>
                  </a:lnTo>
                  <a:lnTo>
                    <a:pt x="1003" y="250"/>
                  </a:lnTo>
                  <a:lnTo>
                    <a:pt x="993" y="258"/>
                  </a:lnTo>
                  <a:lnTo>
                    <a:pt x="977" y="265"/>
                  </a:lnTo>
                  <a:lnTo>
                    <a:pt x="962" y="259"/>
                  </a:lnTo>
                  <a:lnTo>
                    <a:pt x="963" y="238"/>
                  </a:lnTo>
                  <a:lnTo>
                    <a:pt x="972" y="224"/>
                  </a:lnTo>
                  <a:lnTo>
                    <a:pt x="953" y="223"/>
                  </a:lnTo>
                  <a:lnTo>
                    <a:pt x="947" y="209"/>
                  </a:lnTo>
                  <a:lnTo>
                    <a:pt x="921" y="199"/>
                  </a:lnTo>
                  <a:lnTo>
                    <a:pt x="896" y="191"/>
                  </a:lnTo>
                  <a:lnTo>
                    <a:pt x="876" y="187"/>
                  </a:lnTo>
                  <a:lnTo>
                    <a:pt x="855" y="203"/>
                  </a:lnTo>
                  <a:lnTo>
                    <a:pt x="845" y="195"/>
                  </a:lnTo>
                  <a:lnTo>
                    <a:pt x="854" y="171"/>
                  </a:lnTo>
                  <a:lnTo>
                    <a:pt x="792" y="163"/>
                  </a:lnTo>
                  <a:lnTo>
                    <a:pt x="783" y="171"/>
                  </a:lnTo>
                  <a:lnTo>
                    <a:pt x="767" y="164"/>
                  </a:lnTo>
                  <a:lnTo>
                    <a:pt x="728" y="180"/>
                  </a:lnTo>
                  <a:lnTo>
                    <a:pt x="799" y="111"/>
                  </a:lnTo>
                  <a:lnTo>
                    <a:pt x="767" y="80"/>
                  </a:lnTo>
                  <a:lnTo>
                    <a:pt x="767" y="75"/>
                  </a:lnTo>
                  <a:lnTo>
                    <a:pt x="761" y="47"/>
                  </a:lnTo>
                  <a:lnTo>
                    <a:pt x="738" y="29"/>
                  </a:lnTo>
                  <a:lnTo>
                    <a:pt x="714" y="47"/>
                  </a:lnTo>
                  <a:lnTo>
                    <a:pt x="683" y="93"/>
                  </a:lnTo>
                  <a:lnTo>
                    <a:pt x="662" y="99"/>
                  </a:lnTo>
                  <a:lnTo>
                    <a:pt x="640" y="87"/>
                  </a:lnTo>
                  <a:lnTo>
                    <a:pt x="611" y="87"/>
                  </a:lnTo>
                  <a:lnTo>
                    <a:pt x="594" y="102"/>
                  </a:lnTo>
                  <a:lnTo>
                    <a:pt x="567" y="102"/>
                  </a:lnTo>
                  <a:lnTo>
                    <a:pt x="555" y="110"/>
                  </a:lnTo>
                  <a:lnTo>
                    <a:pt x="523" y="111"/>
                  </a:lnTo>
                  <a:lnTo>
                    <a:pt x="491" y="116"/>
                  </a:lnTo>
                  <a:lnTo>
                    <a:pt x="481" y="128"/>
                  </a:lnTo>
                  <a:lnTo>
                    <a:pt x="468" y="102"/>
                  </a:lnTo>
                  <a:lnTo>
                    <a:pt x="468" y="37"/>
                  </a:lnTo>
                  <a:lnTo>
                    <a:pt x="458" y="28"/>
                  </a:lnTo>
                  <a:lnTo>
                    <a:pt x="443" y="13"/>
                  </a:lnTo>
                  <a:lnTo>
                    <a:pt x="427" y="0"/>
                  </a:lnTo>
                  <a:lnTo>
                    <a:pt x="416" y="15"/>
                  </a:lnTo>
                  <a:lnTo>
                    <a:pt x="397" y="15"/>
                  </a:lnTo>
                  <a:lnTo>
                    <a:pt x="373" y="24"/>
                  </a:lnTo>
                  <a:lnTo>
                    <a:pt x="314" y="23"/>
                  </a:lnTo>
                  <a:lnTo>
                    <a:pt x="301" y="19"/>
                  </a:lnTo>
                  <a:lnTo>
                    <a:pt x="278" y="9"/>
                  </a:lnTo>
                  <a:lnTo>
                    <a:pt x="283" y="25"/>
                  </a:lnTo>
                  <a:lnTo>
                    <a:pt x="290" y="43"/>
                  </a:lnTo>
                  <a:lnTo>
                    <a:pt x="305" y="68"/>
                  </a:lnTo>
                  <a:lnTo>
                    <a:pt x="318" y="85"/>
                  </a:lnTo>
                  <a:lnTo>
                    <a:pt x="299" y="103"/>
                  </a:lnTo>
                  <a:lnTo>
                    <a:pt x="285" y="112"/>
                  </a:lnTo>
                  <a:lnTo>
                    <a:pt x="282" y="121"/>
                  </a:lnTo>
                  <a:lnTo>
                    <a:pt x="271" y="130"/>
                  </a:lnTo>
                  <a:lnTo>
                    <a:pt x="259" y="131"/>
                  </a:lnTo>
                  <a:lnTo>
                    <a:pt x="221" y="119"/>
                  </a:lnTo>
                  <a:lnTo>
                    <a:pt x="192" y="97"/>
                  </a:lnTo>
                  <a:lnTo>
                    <a:pt x="185" y="84"/>
                  </a:lnTo>
                  <a:lnTo>
                    <a:pt x="176" y="96"/>
                  </a:lnTo>
                  <a:lnTo>
                    <a:pt x="169" y="87"/>
                  </a:lnTo>
                  <a:lnTo>
                    <a:pt x="119" y="112"/>
                  </a:lnTo>
                  <a:lnTo>
                    <a:pt x="123" y="124"/>
                  </a:lnTo>
                  <a:lnTo>
                    <a:pt x="152" y="142"/>
                  </a:lnTo>
                  <a:lnTo>
                    <a:pt x="113" y="143"/>
                  </a:lnTo>
                  <a:lnTo>
                    <a:pt x="105" y="177"/>
                  </a:lnTo>
                  <a:lnTo>
                    <a:pt x="121" y="185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0" name="Freeform 4"/>
            <p:cNvSpPr>
              <a:spLocks/>
            </p:cNvSpPr>
            <p:nvPr/>
          </p:nvSpPr>
          <p:spPr bwMode="auto">
            <a:xfrm>
              <a:off x="3482" y="1526"/>
              <a:ext cx="476" cy="618"/>
            </a:xfrm>
            <a:custGeom>
              <a:avLst/>
              <a:gdLst>
                <a:gd name="T0" fmla="*/ 566 w 416"/>
                <a:gd name="T1" fmla="*/ 28 h 521"/>
                <a:gd name="T2" fmla="*/ 502 w 416"/>
                <a:gd name="T3" fmla="*/ 100 h 521"/>
                <a:gd name="T4" fmla="*/ 478 w 416"/>
                <a:gd name="T5" fmla="*/ 149 h 521"/>
                <a:gd name="T6" fmla="*/ 453 w 416"/>
                <a:gd name="T7" fmla="*/ 241 h 521"/>
                <a:gd name="T8" fmla="*/ 467 w 416"/>
                <a:gd name="T9" fmla="*/ 312 h 521"/>
                <a:gd name="T10" fmla="*/ 530 w 416"/>
                <a:gd name="T11" fmla="*/ 429 h 521"/>
                <a:gd name="T12" fmla="*/ 703 w 416"/>
                <a:gd name="T13" fmla="*/ 476 h 521"/>
                <a:gd name="T14" fmla="*/ 762 w 416"/>
                <a:gd name="T15" fmla="*/ 521 h 521"/>
                <a:gd name="T16" fmla="*/ 810 w 416"/>
                <a:gd name="T17" fmla="*/ 504 h 521"/>
                <a:gd name="T18" fmla="*/ 848 w 416"/>
                <a:gd name="T19" fmla="*/ 523 h 521"/>
                <a:gd name="T20" fmla="*/ 844 w 416"/>
                <a:gd name="T21" fmla="*/ 573 h 521"/>
                <a:gd name="T22" fmla="*/ 818 w 416"/>
                <a:gd name="T23" fmla="*/ 595 h 521"/>
                <a:gd name="T24" fmla="*/ 815 w 416"/>
                <a:gd name="T25" fmla="*/ 645 h 521"/>
                <a:gd name="T26" fmla="*/ 852 w 416"/>
                <a:gd name="T27" fmla="*/ 728 h 521"/>
                <a:gd name="T28" fmla="*/ 917 w 416"/>
                <a:gd name="T29" fmla="*/ 822 h 521"/>
                <a:gd name="T30" fmla="*/ 935 w 416"/>
                <a:gd name="T31" fmla="*/ 958 h 521"/>
                <a:gd name="T32" fmla="*/ 870 w 416"/>
                <a:gd name="T33" fmla="*/ 894 h 521"/>
                <a:gd name="T34" fmla="*/ 852 w 416"/>
                <a:gd name="T35" fmla="*/ 854 h 521"/>
                <a:gd name="T36" fmla="*/ 830 w 416"/>
                <a:gd name="T37" fmla="*/ 885 h 521"/>
                <a:gd name="T38" fmla="*/ 818 w 416"/>
                <a:gd name="T39" fmla="*/ 868 h 521"/>
                <a:gd name="T40" fmla="*/ 703 w 416"/>
                <a:gd name="T41" fmla="*/ 936 h 521"/>
                <a:gd name="T42" fmla="*/ 712 w 416"/>
                <a:gd name="T43" fmla="*/ 970 h 521"/>
                <a:gd name="T44" fmla="*/ 745 w 416"/>
                <a:gd name="T45" fmla="*/ 993 h 521"/>
                <a:gd name="T46" fmla="*/ 778 w 416"/>
                <a:gd name="T47" fmla="*/ 1020 h 521"/>
                <a:gd name="T48" fmla="*/ 690 w 416"/>
                <a:gd name="T49" fmla="*/ 1021 h 521"/>
                <a:gd name="T50" fmla="*/ 675 w 416"/>
                <a:gd name="T51" fmla="*/ 1119 h 521"/>
                <a:gd name="T52" fmla="*/ 709 w 416"/>
                <a:gd name="T53" fmla="*/ 1139 h 521"/>
                <a:gd name="T54" fmla="*/ 697 w 416"/>
                <a:gd name="T55" fmla="*/ 1428 h 521"/>
                <a:gd name="T56" fmla="*/ 682 w 416"/>
                <a:gd name="T57" fmla="*/ 1451 h 521"/>
                <a:gd name="T58" fmla="*/ 641 w 416"/>
                <a:gd name="T59" fmla="*/ 1426 h 521"/>
                <a:gd name="T60" fmla="*/ 636 w 416"/>
                <a:gd name="T61" fmla="*/ 1298 h 521"/>
                <a:gd name="T62" fmla="*/ 652 w 416"/>
                <a:gd name="T63" fmla="*/ 1276 h 521"/>
                <a:gd name="T64" fmla="*/ 641 w 416"/>
                <a:gd name="T65" fmla="*/ 1247 h 521"/>
                <a:gd name="T66" fmla="*/ 617 w 416"/>
                <a:gd name="T67" fmla="*/ 1234 h 521"/>
                <a:gd name="T68" fmla="*/ 533 w 416"/>
                <a:gd name="T69" fmla="*/ 1234 h 521"/>
                <a:gd name="T70" fmla="*/ 499 w 416"/>
                <a:gd name="T71" fmla="*/ 1256 h 521"/>
                <a:gd name="T72" fmla="*/ 461 w 416"/>
                <a:gd name="T73" fmla="*/ 1222 h 521"/>
                <a:gd name="T74" fmla="*/ 407 w 416"/>
                <a:gd name="T75" fmla="*/ 1194 h 521"/>
                <a:gd name="T76" fmla="*/ 354 w 416"/>
                <a:gd name="T77" fmla="*/ 1168 h 521"/>
                <a:gd name="T78" fmla="*/ 354 w 416"/>
                <a:gd name="T79" fmla="*/ 1102 h 521"/>
                <a:gd name="T80" fmla="*/ 298 w 416"/>
                <a:gd name="T81" fmla="*/ 1102 h 521"/>
                <a:gd name="T82" fmla="*/ 130 w 416"/>
                <a:gd name="T83" fmla="*/ 1012 h 521"/>
                <a:gd name="T84" fmla="*/ 0 w 416"/>
                <a:gd name="T85" fmla="*/ 1021 h 521"/>
                <a:gd name="T86" fmla="*/ 120 w 416"/>
                <a:gd name="T87" fmla="*/ 778 h 521"/>
                <a:gd name="T88" fmla="*/ 120 w 416"/>
                <a:gd name="T89" fmla="*/ 496 h 521"/>
                <a:gd name="T90" fmla="*/ 181 w 416"/>
                <a:gd name="T91" fmla="*/ 362 h 521"/>
                <a:gd name="T92" fmla="*/ 221 w 416"/>
                <a:gd name="T93" fmla="*/ 279 h 521"/>
                <a:gd name="T94" fmla="*/ 262 w 416"/>
                <a:gd name="T95" fmla="*/ 257 h 521"/>
                <a:gd name="T96" fmla="*/ 312 w 416"/>
                <a:gd name="T97" fmla="*/ 110 h 521"/>
                <a:gd name="T98" fmla="*/ 347 w 416"/>
                <a:gd name="T99" fmla="*/ 130 h 521"/>
                <a:gd name="T100" fmla="*/ 375 w 416"/>
                <a:gd name="T101" fmla="*/ 77 h 521"/>
                <a:gd name="T102" fmla="*/ 534 w 416"/>
                <a:gd name="T103" fmla="*/ 0 h 521"/>
                <a:gd name="T104" fmla="*/ 566 w 416"/>
                <a:gd name="T105" fmla="*/ 28 h 5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6"/>
                <a:gd name="T160" fmla="*/ 0 h 521"/>
                <a:gd name="T161" fmla="*/ 416 w 416"/>
                <a:gd name="T162" fmla="*/ 521 h 5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6" h="521">
                  <a:moveTo>
                    <a:pt x="252" y="10"/>
                  </a:moveTo>
                  <a:lnTo>
                    <a:pt x="225" y="36"/>
                  </a:lnTo>
                  <a:lnTo>
                    <a:pt x="213" y="53"/>
                  </a:lnTo>
                  <a:lnTo>
                    <a:pt x="202" y="86"/>
                  </a:lnTo>
                  <a:lnTo>
                    <a:pt x="209" y="112"/>
                  </a:lnTo>
                  <a:lnTo>
                    <a:pt x="236" y="154"/>
                  </a:lnTo>
                  <a:lnTo>
                    <a:pt x="313" y="170"/>
                  </a:lnTo>
                  <a:lnTo>
                    <a:pt x="340" y="187"/>
                  </a:lnTo>
                  <a:lnTo>
                    <a:pt x="361" y="181"/>
                  </a:lnTo>
                  <a:lnTo>
                    <a:pt x="378" y="188"/>
                  </a:lnTo>
                  <a:lnTo>
                    <a:pt x="377" y="206"/>
                  </a:lnTo>
                  <a:lnTo>
                    <a:pt x="364" y="214"/>
                  </a:lnTo>
                  <a:lnTo>
                    <a:pt x="363" y="232"/>
                  </a:lnTo>
                  <a:lnTo>
                    <a:pt x="379" y="261"/>
                  </a:lnTo>
                  <a:lnTo>
                    <a:pt x="409" y="295"/>
                  </a:lnTo>
                  <a:lnTo>
                    <a:pt x="416" y="344"/>
                  </a:lnTo>
                  <a:lnTo>
                    <a:pt x="387" y="321"/>
                  </a:lnTo>
                  <a:lnTo>
                    <a:pt x="379" y="307"/>
                  </a:lnTo>
                  <a:lnTo>
                    <a:pt x="370" y="318"/>
                  </a:lnTo>
                  <a:lnTo>
                    <a:pt x="364" y="311"/>
                  </a:lnTo>
                  <a:lnTo>
                    <a:pt x="313" y="336"/>
                  </a:lnTo>
                  <a:lnTo>
                    <a:pt x="317" y="349"/>
                  </a:lnTo>
                  <a:lnTo>
                    <a:pt x="331" y="357"/>
                  </a:lnTo>
                  <a:lnTo>
                    <a:pt x="347" y="366"/>
                  </a:lnTo>
                  <a:lnTo>
                    <a:pt x="308" y="367"/>
                  </a:lnTo>
                  <a:lnTo>
                    <a:pt x="301" y="401"/>
                  </a:lnTo>
                  <a:lnTo>
                    <a:pt x="316" y="409"/>
                  </a:lnTo>
                  <a:lnTo>
                    <a:pt x="310" y="513"/>
                  </a:lnTo>
                  <a:lnTo>
                    <a:pt x="304" y="521"/>
                  </a:lnTo>
                  <a:lnTo>
                    <a:pt x="285" y="512"/>
                  </a:lnTo>
                  <a:lnTo>
                    <a:pt x="283" y="465"/>
                  </a:lnTo>
                  <a:lnTo>
                    <a:pt x="290" y="459"/>
                  </a:lnTo>
                  <a:lnTo>
                    <a:pt x="285" y="448"/>
                  </a:lnTo>
                  <a:lnTo>
                    <a:pt x="275" y="443"/>
                  </a:lnTo>
                  <a:lnTo>
                    <a:pt x="238" y="443"/>
                  </a:lnTo>
                  <a:lnTo>
                    <a:pt x="222" y="451"/>
                  </a:lnTo>
                  <a:lnTo>
                    <a:pt x="205" y="438"/>
                  </a:lnTo>
                  <a:lnTo>
                    <a:pt x="182" y="429"/>
                  </a:lnTo>
                  <a:lnTo>
                    <a:pt x="157" y="419"/>
                  </a:lnTo>
                  <a:lnTo>
                    <a:pt x="157" y="395"/>
                  </a:lnTo>
                  <a:lnTo>
                    <a:pt x="132" y="395"/>
                  </a:lnTo>
                  <a:lnTo>
                    <a:pt x="58" y="363"/>
                  </a:lnTo>
                  <a:lnTo>
                    <a:pt x="0" y="367"/>
                  </a:lnTo>
                  <a:lnTo>
                    <a:pt x="53" y="279"/>
                  </a:lnTo>
                  <a:lnTo>
                    <a:pt x="53" y="178"/>
                  </a:lnTo>
                  <a:lnTo>
                    <a:pt x="81" y="130"/>
                  </a:lnTo>
                  <a:lnTo>
                    <a:pt x="99" y="100"/>
                  </a:lnTo>
                  <a:lnTo>
                    <a:pt x="117" y="93"/>
                  </a:lnTo>
                  <a:lnTo>
                    <a:pt x="140" y="40"/>
                  </a:lnTo>
                  <a:lnTo>
                    <a:pt x="155" y="47"/>
                  </a:lnTo>
                  <a:lnTo>
                    <a:pt x="167" y="28"/>
                  </a:lnTo>
                  <a:lnTo>
                    <a:pt x="239" y="0"/>
                  </a:lnTo>
                  <a:lnTo>
                    <a:pt x="252" y="1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1" name="Freeform 5"/>
            <p:cNvSpPr>
              <a:spLocks/>
            </p:cNvSpPr>
            <p:nvPr/>
          </p:nvSpPr>
          <p:spPr bwMode="auto">
            <a:xfrm>
              <a:off x="3713" y="1552"/>
              <a:ext cx="526" cy="395"/>
            </a:xfrm>
            <a:custGeom>
              <a:avLst/>
              <a:gdLst>
                <a:gd name="T0" fmla="*/ 52 w 459"/>
                <a:gd name="T1" fmla="*/ 39 h 333"/>
                <a:gd name="T2" fmla="*/ 83 w 459"/>
                <a:gd name="T3" fmla="*/ 93 h 333"/>
                <a:gd name="T4" fmla="*/ 83 w 459"/>
                <a:gd name="T5" fmla="*/ 177 h 333"/>
                <a:gd name="T6" fmla="*/ 110 w 459"/>
                <a:gd name="T7" fmla="*/ 204 h 333"/>
                <a:gd name="T8" fmla="*/ 162 w 459"/>
                <a:gd name="T9" fmla="*/ 198 h 333"/>
                <a:gd name="T10" fmla="*/ 162 w 459"/>
                <a:gd name="T11" fmla="*/ 46 h 333"/>
                <a:gd name="T12" fmla="*/ 249 w 459"/>
                <a:gd name="T13" fmla="*/ 0 h 333"/>
                <a:gd name="T14" fmla="*/ 348 w 459"/>
                <a:gd name="T15" fmla="*/ 2 h 333"/>
                <a:gd name="T16" fmla="*/ 399 w 459"/>
                <a:gd name="T17" fmla="*/ 45 h 333"/>
                <a:gd name="T18" fmla="*/ 498 w 459"/>
                <a:gd name="T19" fmla="*/ 46 h 333"/>
                <a:gd name="T20" fmla="*/ 558 w 459"/>
                <a:gd name="T21" fmla="*/ 63 h 333"/>
                <a:gd name="T22" fmla="*/ 848 w 459"/>
                <a:gd name="T23" fmla="*/ 25 h 333"/>
                <a:gd name="T24" fmla="*/ 807 w 459"/>
                <a:gd name="T25" fmla="*/ 74 h 333"/>
                <a:gd name="T26" fmla="*/ 848 w 459"/>
                <a:gd name="T27" fmla="*/ 93 h 333"/>
                <a:gd name="T28" fmla="*/ 885 w 459"/>
                <a:gd name="T29" fmla="*/ 135 h 333"/>
                <a:gd name="T30" fmla="*/ 934 w 459"/>
                <a:gd name="T31" fmla="*/ 151 h 333"/>
                <a:gd name="T32" fmla="*/ 934 w 459"/>
                <a:gd name="T33" fmla="*/ 217 h 333"/>
                <a:gd name="T34" fmla="*/ 1041 w 459"/>
                <a:gd name="T35" fmla="*/ 243 h 333"/>
                <a:gd name="T36" fmla="*/ 965 w 459"/>
                <a:gd name="T37" fmla="*/ 311 h 333"/>
                <a:gd name="T38" fmla="*/ 965 w 459"/>
                <a:gd name="T39" fmla="*/ 319 h 333"/>
                <a:gd name="T40" fmla="*/ 989 w 459"/>
                <a:gd name="T41" fmla="*/ 358 h 333"/>
                <a:gd name="T42" fmla="*/ 966 w 459"/>
                <a:gd name="T43" fmla="*/ 378 h 333"/>
                <a:gd name="T44" fmla="*/ 934 w 459"/>
                <a:gd name="T45" fmla="*/ 375 h 333"/>
                <a:gd name="T46" fmla="*/ 911 w 459"/>
                <a:gd name="T47" fmla="*/ 419 h 333"/>
                <a:gd name="T48" fmla="*/ 917 w 459"/>
                <a:gd name="T49" fmla="*/ 467 h 333"/>
                <a:gd name="T50" fmla="*/ 945 w 459"/>
                <a:gd name="T51" fmla="*/ 523 h 333"/>
                <a:gd name="T52" fmla="*/ 969 w 459"/>
                <a:gd name="T53" fmla="*/ 523 h 333"/>
                <a:gd name="T54" fmla="*/ 957 w 459"/>
                <a:gd name="T55" fmla="*/ 565 h 333"/>
                <a:gd name="T56" fmla="*/ 945 w 459"/>
                <a:gd name="T57" fmla="*/ 572 h 333"/>
                <a:gd name="T58" fmla="*/ 925 w 459"/>
                <a:gd name="T59" fmla="*/ 604 h 333"/>
                <a:gd name="T60" fmla="*/ 874 w 459"/>
                <a:gd name="T61" fmla="*/ 604 h 333"/>
                <a:gd name="T62" fmla="*/ 824 w 459"/>
                <a:gd name="T63" fmla="*/ 629 h 333"/>
                <a:gd name="T64" fmla="*/ 694 w 459"/>
                <a:gd name="T65" fmla="*/ 627 h 333"/>
                <a:gd name="T66" fmla="*/ 664 w 459"/>
                <a:gd name="T67" fmla="*/ 617 h 333"/>
                <a:gd name="T68" fmla="*/ 618 w 459"/>
                <a:gd name="T69" fmla="*/ 588 h 333"/>
                <a:gd name="T70" fmla="*/ 618 w 459"/>
                <a:gd name="T71" fmla="*/ 610 h 333"/>
                <a:gd name="T72" fmla="*/ 641 w 459"/>
                <a:gd name="T73" fmla="*/ 689 h 333"/>
                <a:gd name="T74" fmla="*/ 681 w 459"/>
                <a:gd name="T75" fmla="*/ 758 h 333"/>
                <a:gd name="T76" fmla="*/ 701 w 459"/>
                <a:gd name="T77" fmla="*/ 798 h 333"/>
                <a:gd name="T78" fmla="*/ 653 w 459"/>
                <a:gd name="T79" fmla="*/ 854 h 333"/>
                <a:gd name="T80" fmla="*/ 627 w 459"/>
                <a:gd name="T81" fmla="*/ 872 h 333"/>
                <a:gd name="T82" fmla="*/ 622 w 459"/>
                <a:gd name="T83" fmla="*/ 894 h 333"/>
                <a:gd name="T84" fmla="*/ 599 w 459"/>
                <a:gd name="T85" fmla="*/ 924 h 333"/>
                <a:gd name="T86" fmla="*/ 568 w 459"/>
                <a:gd name="T87" fmla="*/ 929 h 333"/>
                <a:gd name="T88" fmla="*/ 485 w 459"/>
                <a:gd name="T89" fmla="*/ 894 h 333"/>
                <a:gd name="T90" fmla="*/ 470 w 459"/>
                <a:gd name="T91" fmla="*/ 765 h 333"/>
                <a:gd name="T92" fmla="*/ 402 w 459"/>
                <a:gd name="T93" fmla="*/ 665 h 333"/>
                <a:gd name="T94" fmla="*/ 361 w 459"/>
                <a:gd name="T95" fmla="*/ 576 h 333"/>
                <a:gd name="T96" fmla="*/ 368 w 459"/>
                <a:gd name="T97" fmla="*/ 539 h 333"/>
                <a:gd name="T98" fmla="*/ 393 w 459"/>
                <a:gd name="T99" fmla="*/ 512 h 333"/>
                <a:gd name="T100" fmla="*/ 398 w 459"/>
                <a:gd name="T101" fmla="*/ 464 h 333"/>
                <a:gd name="T102" fmla="*/ 361 w 459"/>
                <a:gd name="T103" fmla="*/ 445 h 333"/>
                <a:gd name="T104" fmla="*/ 312 w 459"/>
                <a:gd name="T105" fmla="*/ 459 h 333"/>
                <a:gd name="T106" fmla="*/ 251 w 459"/>
                <a:gd name="T107" fmla="*/ 414 h 333"/>
                <a:gd name="T108" fmla="*/ 79 w 459"/>
                <a:gd name="T109" fmla="*/ 369 h 333"/>
                <a:gd name="T110" fmla="*/ 13 w 459"/>
                <a:gd name="T111" fmla="*/ 242 h 333"/>
                <a:gd name="T112" fmla="*/ 0 w 459"/>
                <a:gd name="T113" fmla="*/ 179 h 333"/>
                <a:gd name="T114" fmla="*/ 28 w 459"/>
                <a:gd name="T115" fmla="*/ 84 h 333"/>
                <a:gd name="T116" fmla="*/ 52 w 459"/>
                <a:gd name="T117" fmla="*/ 39 h 3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9"/>
                <a:gd name="T178" fmla="*/ 0 h 333"/>
                <a:gd name="T179" fmla="*/ 459 w 459"/>
                <a:gd name="T180" fmla="*/ 333 h 3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9" h="333">
                  <a:moveTo>
                    <a:pt x="23" y="14"/>
                  </a:moveTo>
                  <a:lnTo>
                    <a:pt x="37" y="34"/>
                  </a:lnTo>
                  <a:lnTo>
                    <a:pt x="37" y="63"/>
                  </a:lnTo>
                  <a:lnTo>
                    <a:pt x="49" y="73"/>
                  </a:lnTo>
                  <a:lnTo>
                    <a:pt x="71" y="71"/>
                  </a:lnTo>
                  <a:lnTo>
                    <a:pt x="71" y="17"/>
                  </a:lnTo>
                  <a:lnTo>
                    <a:pt x="110" y="0"/>
                  </a:lnTo>
                  <a:lnTo>
                    <a:pt x="154" y="2"/>
                  </a:lnTo>
                  <a:lnTo>
                    <a:pt x="176" y="16"/>
                  </a:lnTo>
                  <a:lnTo>
                    <a:pt x="221" y="17"/>
                  </a:lnTo>
                  <a:lnTo>
                    <a:pt x="247" y="23"/>
                  </a:lnTo>
                  <a:lnTo>
                    <a:pt x="374" y="9"/>
                  </a:lnTo>
                  <a:lnTo>
                    <a:pt x="356" y="26"/>
                  </a:lnTo>
                  <a:lnTo>
                    <a:pt x="374" y="34"/>
                  </a:lnTo>
                  <a:lnTo>
                    <a:pt x="391" y="48"/>
                  </a:lnTo>
                  <a:lnTo>
                    <a:pt x="412" y="54"/>
                  </a:lnTo>
                  <a:lnTo>
                    <a:pt x="412" y="78"/>
                  </a:lnTo>
                  <a:lnTo>
                    <a:pt x="459" y="88"/>
                  </a:lnTo>
                  <a:lnTo>
                    <a:pt x="426" y="111"/>
                  </a:lnTo>
                  <a:lnTo>
                    <a:pt x="426" y="115"/>
                  </a:lnTo>
                  <a:lnTo>
                    <a:pt x="436" y="129"/>
                  </a:lnTo>
                  <a:lnTo>
                    <a:pt x="427" y="136"/>
                  </a:lnTo>
                  <a:lnTo>
                    <a:pt x="412" y="134"/>
                  </a:lnTo>
                  <a:lnTo>
                    <a:pt x="403" y="151"/>
                  </a:lnTo>
                  <a:lnTo>
                    <a:pt x="404" y="168"/>
                  </a:lnTo>
                  <a:lnTo>
                    <a:pt x="417" y="188"/>
                  </a:lnTo>
                  <a:lnTo>
                    <a:pt x="428" y="188"/>
                  </a:lnTo>
                  <a:lnTo>
                    <a:pt x="422" y="202"/>
                  </a:lnTo>
                  <a:lnTo>
                    <a:pt x="417" y="205"/>
                  </a:lnTo>
                  <a:lnTo>
                    <a:pt x="408" y="217"/>
                  </a:lnTo>
                  <a:lnTo>
                    <a:pt x="386" y="217"/>
                  </a:lnTo>
                  <a:lnTo>
                    <a:pt x="363" y="226"/>
                  </a:lnTo>
                  <a:lnTo>
                    <a:pt x="307" y="225"/>
                  </a:lnTo>
                  <a:lnTo>
                    <a:pt x="293" y="221"/>
                  </a:lnTo>
                  <a:lnTo>
                    <a:pt x="272" y="211"/>
                  </a:lnTo>
                  <a:lnTo>
                    <a:pt x="272" y="219"/>
                  </a:lnTo>
                  <a:lnTo>
                    <a:pt x="284" y="247"/>
                  </a:lnTo>
                  <a:lnTo>
                    <a:pt x="300" y="272"/>
                  </a:lnTo>
                  <a:lnTo>
                    <a:pt x="310" y="287"/>
                  </a:lnTo>
                  <a:lnTo>
                    <a:pt x="289" y="307"/>
                  </a:lnTo>
                  <a:lnTo>
                    <a:pt x="277" y="314"/>
                  </a:lnTo>
                  <a:lnTo>
                    <a:pt x="275" y="321"/>
                  </a:lnTo>
                  <a:lnTo>
                    <a:pt x="264" y="332"/>
                  </a:lnTo>
                  <a:lnTo>
                    <a:pt x="251" y="333"/>
                  </a:lnTo>
                  <a:lnTo>
                    <a:pt x="214" y="321"/>
                  </a:lnTo>
                  <a:lnTo>
                    <a:pt x="207" y="275"/>
                  </a:lnTo>
                  <a:lnTo>
                    <a:pt x="177" y="239"/>
                  </a:lnTo>
                  <a:lnTo>
                    <a:pt x="159" y="207"/>
                  </a:lnTo>
                  <a:lnTo>
                    <a:pt x="162" y="193"/>
                  </a:lnTo>
                  <a:lnTo>
                    <a:pt x="174" y="184"/>
                  </a:lnTo>
                  <a:lnTo>
                    <a:pt x="175" y="166"/>
                  </a:lnTo>
                  <a:lnTo>
                    <a:pt x="159" y="159"/>
                  </a:lnTo>
                  <a:lnTo>
                    <a:pt x="138" y="165"/>
                  </a:lnTo>
                  <a:lnTo>
                    <a:pt x="111" y="148"/>
                  </a:lnTo>
                  <a:lnTo>
                    <a:pt x="34" y="132"/>
                  </a:lnTo>
                  <a:lnTo>
                    <a:pt x="6" y="87"/>
                  </a:lnTo>
                  <a:lnTo>
                    <a:pt x="0" y="64"/>
                  </a:lnTo>
                  <a:lnTo>
                    <a:pt x="12" y="30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2" name="Freeform 6"/>
            <p:cNvSpPr>
              <a:spLocks/>
            </p:cNvSpPr>
            <p:nvPr/>
          </p:nvSpPr>
          <p:spPr bwMode="auto">
            <a:xfrm>
              <a:off x="4175" y="1659"/>
              <a:ext cx="198" cy="285"/>
            </a:xfrm>
            <a:custGeom>
              <a:avLst/>
              <a:gdLst>
                <a:gd name="T0" fmla="*/ 124 w 173"/>
                <a:gd name="T1" fmla="*/ 0 h 240"/>
                <a:gd name="T2" fmla="*/ 49 w 173"/>
                <a:gd name="T3" fmla="*/ 61 h 240"/>
                <a:gd name="T4" fmla="*/ 52 w 173"/>
                <a:gd name="T5" fmla="*/ 72 h 240"/>
                <a:gd name="T6" fmla="*/ 73 w 173"/>
                <a:gd name="T7" fmla="*/ 106 h 240"/>
                <a:gd name="T8" fmla="*/ 52 w 173"/>
                <a:gd name="T9" fmla="*/ 128 h 240"/>
                <a:gd name="T10" fmla="*/ 19 w 173"/>
                <a:gd name="T11" fmla="*/ 125 h 240"/>
                <a:gd name="T12" fmla="*/ 0 w 173"/>
                <a:gd name="T13" fmla="*/ 171 h 240"/>
                <a:gd name="T14" fmla="*/ 1 w 173"/>
                <a:gd name="T15" fmla="*/ 220 h 240"/>
                <a:gd name="T16" fmla="*/ 31 w 173"/>
                <a:gd name="T17" fmla="*/ 276 h 240"/>
                <a:gd name="T18" fmla="*/ 56 w 173"/>
                <a:gd name="T19" fmla="*/ 276 h 240"/>
                <a:gd name="T20" fmla="*/ 40 w 173"/>
                <a:gd name="T21" fmla="*/ 316 h 240"/>
                <a:gd name="T22" fmla="*/ 103 w 173"/>
                <a:gd name="T23" fmla="*/ 385 h 240"/>
                <a:gd name="T24" fmla="*/ 127 w 173"/>
                <a:gd name="T25" fmla="*/ 418 h 240"/>
                <a:gd name="T26" fmla="*/ 126 w 173"/>
                <a:gd name="T27" fmla="*/ 601 h 240"/>
                <a:gd name="T28" fmla="*/ 157 w 173"/>
                <a:gd name="T29" fmla="*/ 671 h 240"/>
                <a:gd name="T30" fmla="*/ 177 w 173"/>
                <a:gd name="T31" fmla="*/ 640 h 240"/>
                <a:gd name="T32" fmla="*/ 253 w 173"/>
                <a:gd name="T33" fmla="*/ 626 h 240"/>
                <a:gd name="T34" fmla="*/ 316 w 173"/>
                <a:gd name="T35" fmla="*/ 626 h 240"/>
                <a:gd name="T36" fmla="*/ 353 w 173"/>
                <a:gd name="T37" fmla="*/ 601 h 240"/>
                <a:gd name="T38" fmla="*/ 390 w 173"/>
                <a:gd name="T39" fmla="*/ 601 h 240"/>
                <a:gd name="T40" fmla="*/ 355 w 173"/>
                <a:gd name="T41" fmla="*/ 431 h 240"/>
                <a:gd name="T42" fmla="*/ 283 w 173"/>
                <a:gd name="T43" fmla="*/ 363 h 240"/>
                <a:gd name="T44" fmla="*/ 266 w 173"/>
                <a:gd name="T45" fmla="*/ 316 h 240"/>
                <a:gd name="T46" fmla="*/ 335 w 173"/>
                <a:gd name="T47" fmla="*/ 211 h 240"/>
                <a:gd name="T48" fmla="*/ 221 w 173"/>
                <a:gd name="T49" fmla="*/ 128 h 240"/>
                <a:gd name="T50" fmla="*/ 214 w 173"/>
                <a:gd name="T51" fmla="*/ 148 h 240"/>
                <a:gd name="T52" fmla="*/ 188 w 173"/>
                <a:gd name="T53" fmla="*/ 75 h 240"/>
                <a:gd name="T54" fmla="*/ 124 w 173"/>
                <a:gd name="T55" fmla="*/ 0 h 2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3"/>
                <a:gd name="T85" fmla="*/ 0 h 240"/>
                <a:gd name="T86" fmla="*/ 173 w 173"/>
                <a:gd name="T87" fmla="*/ 240 h 2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3" h="240">
                  <a:moveTo>
                    <a:pt x="55" y="0"/>
                  </a:moveTo>
                  <a:lnTo>
                    <a:pt x="22" y="21"/>
                  </a:lnTo>
                  <a:lnTo>
                    <a:pt x="23" y="25"/>
                  </a:lnTo>
                  <a:lnTo>
                    <a:pt x="33" y="38"/>
                  </a:lnTo>
                  <a:lnTo>
                    <a:pt x="23" y="46"/>
                  </a:lnTo>
                  <a:lnTo>
                    <a:pt x="9" y="44"/>
                  </a:lnTo>
                  <a:lnTo>
                    <a:pt x="0" y="61"/>
                  </a:lnTo>
                  <a:lnTo>
                    <a:pt x="1" y="78"/>
                  </a:lnTo>
                  <a:lnTo>
                    <a:pt x="14" y="98"/>
                  </a:lnTo>
                  <a:lnTo>
                    <a:pt x="25" y="98"/>
                  </a:lnTo>
                  <a:lnTo>
                    <a:pt x="18" y="113"/>
                  </a:lnTo>
                  <a:lnTo>
                    <a:pt x="45" y="137"/>
                  </a:lnTo>
                  <a:lnTo>
                    <a:pt x="57" y="149"/>
                  </a:lnTo>
                  <a:lnTo>
                    <a:pt x="56" y="214"/>
                  </a:lnTo>
                  <a:lnTo>
                    <a:pt x="70" y="240"/>
                  </a:lnTo>
                  <a:lnTo>
                    <a:pt x="79" y="228"/>
                  </a:lnTo>
                  <a:lnTo>
                    <a:pt x="113" y="223"/>
                  </a:lnTo>
                  <a:lnTo>
                    <a:pt x="141" y="223"/>
                  </a:lnTo>
                  <a:lnTo>
                    <a:pt x="156" y="214"/>
                  </a:lnTo>
                  <a:lnTo>
                    <a:pt x="173" y="214"/>
                  </a:lnTo>
                  <a:lnTo>
                    <a:pt x="158" y="154"/>
                  </a:lnTo>
                  <a:lnTo>
                    <a:pt x="126" y="130"/>
                  </a:lnTo>
                  <a:lnTo>
                    <a:pt x="118" y="113"/>
                  </a:lnTo>
                  <a:lnTo>
                    <a:pt x="149" y="75"/>
                  </a:lnTo>
                  <a:lnTo>
                    <a:pt x="99" y="46"/>
                  </a:lnTo>
                  <a:lnTo>
                    <a:pt x="94" y="52"/>
                  </a:lnTo>
                  <a:lnTo>
                    <a:pt x="83" y="2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3" name="Freeform 7"/>
            <p:cNvSpPr>
              <a:spLocks/>
            </p:cNvSpPr>
            <p:nvPr/>
          </p:nvSpPr>
          <p:spPr bwMode="auto">
            <a:xfrm>
              <a:off x="3420" y="1957"/>
              <a:ext cx="213" cy="242"/>
            </a:xfrm>
            <a:custGeom>
              <a:avLst/>
              <a:gdLst>
                <a:gd name="T0" fmla="*/ 124 w 186"/>
                <a:gd name="T1" fmla="*/ 9 h 204"/>
                <a:gd name="T2" fmla="*/ 52 w 186"/>
                <a:gd name="T3" fmla="*/ 21 h 204"/>
                <a:gd name="T4" fmla="*/ 57 w 186"/>
                <a:gd name="T5" fmla="*/ 115 h 204"/>
                <a:gd name="T6" fmla="*/ 0 w 186"/>
                <a:gd name="T7" fmla="*/ 243 h 204"/>
                <a:gd name="T8" fmla="*/ 19 w 186"/>
                <a:gd name="T9" fmla="*/ 349 h 204"/>
                <a:gd name="T10" fmla="*/ 72 w 186"/>
                <a:gd name="T11" fmla="*/ 349 h 204"/>
                <a:gd name="T12" fmla="*/ 81 w 186"/>
                <a:gd name="T13" fmla="*/ 454 h 204"/>
                <a:gd name="T14" fmla="*/ 82 w 186"/>
                <a:gd name="T15" fmla="*/ 490 h 204"/>
                <a:gd name="T16" fmla="*/ 115 w 186"/>
                <a:gd name="T17" fmla="*/ 567 h 204"/>
                <a:gd name="T18" fmla="*/ 157 w 186"/>
                <a:gd name="T19" fmla="*/ 543 h 204"/>
                <a:gd name="T20" fmla="*/ 216 w 186"/>
                <a:gd name="T21" fmla="*/ 476 h 204"/>
                <a:gd name="T22" fmla="*/ 247 w 186"/>
                <a:gd name="T23" fmla="*/ 361 h 204"/>
                <a:gd name="T24" fmla="*/ 324 w 186"/>
                <a:gd name="T25" fmla="*/ 331 h 204"/>
                <a:gd name="T26" fmla="*/ 344 w 186"/>
                <a:gd name="T27" fmla="*/ 236 h 204"/>
                <a:gd name="T28" fmla="*/ 419 w 186"/>
                <a:gd name="T29" fmla="*/ 151 h 204"/>
                <a:gd name="T30" fmla="*/ 417 w 186"/>
                <a:gd name="T31" fmla="*/ 89 h 204"/>
                <a:gd name="T32" fmla="*/ 259 w 186"/>
                <a:gd name="T33" fmla="*/ 0 h 204"/>
                <a:gd name="T34" fmla="*/ 124 w 186"/>
                <a:gd name="T35" fmla="*/ 9 h 2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6"/>
                <a:gd name="T55" fmla="*/ 0 h 204"/>
                <a:gd name="T56" fmla="*/ 186 w 186"/>
                <a:gd name="T57" fmla="*/ 204 h 2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6" h="204">
                  <a:moveTo>
                    <a:pt x="55" y="3"/>
                  </a:moveTo>
                  <a:lnTo>
                    <a:pt x="23" y="8"/>
                  </a:lnTo>
                  <a:lnTo>
                    <a:pt x="25" y="41"/>
                  </a:lnTo>
                  <a:lnTo>
                    <a:pt x="0" y="88"/>
                  </a:lnTo>
                  <a:lnTo>
                    <a:pt x="9" y="125"/>
                  </a:lnTo>
                  <a:lnTo>
                    <a:pt x="32" y="125"/>
                  </a:lnTo>
                  <a:lnTo>
                    <a:pt x="36" y="163"/>
                  </a:lnTo>
                  <a:lnTo>
                    <a:pt x="37" y="175"/>
                  </a:lnTo>
                  <a:lnTo>
                    <a:pt x="51" y="204"/>
                  </a:lnTo>
                  <a:lnTo>
                    <a:pt x="70" y="195"/>
                  </a:lnTo>
                  <a:lnTo>
                    <a:pt x="96" y="170"/>
                  </a:lnTo>
                  <a:lnTo>
                    <a:pt x="110" y="129"/>
                  </a:lnTo>
                  <a:lnTo>
                    <a:pt x="144" y="119"/>
                  </a:lnTo>
                  <a:lnTo>
                    <a:pt x="153" y="85"/>
                  </a:lnTo>
                  <a:lnTo>
                    <a:pt x="186" y="54"/>
                  </a:lnTo>
                  <a:lnTo>
                    <a:pt x="185" y="32"/>
                  </a:lnTo>
                  <a:lnTo>
                    <a:pt x="114" y="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4" name="Freeform 8"/>
            <p:cNvSpPr>
              <a:spLocks/>
            </p:cNvSpPr>
            <p:nvPr/>
          </p:nvSpPr>
          <p:spPr bwMode="auto">
            <a:xfrm>
              <a:off x="3430" y="1995"/>
              <a:ext cx="486" cy="699"/>
            </a:xfrm>
            <a:custGeom>
              <a:avLst/>
              <a:gdLst>
                <a:gd name="T0" fmla="*/ 228 w 424"/>
                <a:gd name="T1" fmla="*/ 274 h 589"/>
                <a:gd name="T2" fmla="*/ 136 w 424"/>
                <a:gd name="T3" fmla="*/ 463 h 589"/>
                <a:gd name="T4" fmla="*/ 69 w 424"/>
                <a:gd name="T5" fmla="*/ 402 h 589"/>
                <a:gd name="T6" fmla="*/ 32 w 424"/>
                <a:gd name="T7" fmla="*/ 352 h 589"/>
                <a:gd name="T8" fmla="*/ 0 w 424"/>
                <a:gd name="T9" fmla="*/ 571 h 589"/>
                <a:gd name="T10" fmla="*/ 55 w 424"/>
                <a:gd name="T11" fmla="*/ 641 h 589"/>
                <a:gd name="T12" fmla="*/ 196 w 424"/>
                <a:gd name="T13" fmla="*/ 850 h 589"/>
                <a:gd name="T14" fmla="*/ 299 w 424"/>
                <a:gd name="T15" fmla="*/ 1049 h 589"/>
                <a:gd name="T16" fmla="*/ 351 w 424"/>
                <a:gd name="T17" fmla="*/ 1133 h 589"/>
                <a:gd name="T18" fmla="*/ 421 w 424"/>
                <a:gd name="T19" fmla="*/ 1321 h 589"/>
                <a:gd name="T20" fmla="*/ 608 w 424"/>
                <a:gd name="T21" fmla="*/ 1476 h 589"/>
                <a:gd name="T22" fmla="*/ 838 w 424"/>
                <a:gd name="T23" fmla="*/ 1646 h 589"/>
                <a:gd name="T24" fmla="*/ 917 w 424"/>
                <a:gd name="T25" fmla="*/ 1574 h 589"/>
                <a:gd name="T26" fmla="*/ 961 w 424"/>
                <a:gd name="T27" fmla="*/ 1478 h 589"/>
                <a:gd name="T28" fmla="*/ 935 w 424"/>
                <a:gd name="T29" fmla="*/ 1412 h 589"/>
                <a:gd name="T30" fmla="*/ 949 w 424"/>
                <a:gd name="T31" fmla="*/ 1297 h 589"/>
                <a:gd name="T32" fmla="*/ 935 w 424"/>
                <a:gd name="T33" fmla="*/ 1117 h 589"/>
                <a:gd name="T34" fmla="*/ 863 w 424"/>
                <a:gd name="T35" fmla="*/ 997 h 589"/>
                <a:gd name="T36" fmla="*/ 770 w 424"/>
                <a:gd name="T37" fmla="*/ 824 h 589"/>
                <a:gd name="T38" fmla="*/ 676 w 424"/>
                <a:gd name="T39" fmla="*/ 869 h 589"/>
                <a:gd name="T40" fmla="*/ 591 w 424"/>
                <a:gd name="T41" fmla="*/ 847 h 589"/>
                <a:gd name="T42" fmla="*/ 578 w 424"/>
                <a:gd name="T43" fmla="*/ 744 h 589"/>
                <a:gd name="T44" fmla="*/ 542 w 424"/>
                <a:gd name="T45" fmla="*/ 634 h 589"/>
                <a:gd name="T46" fmla="*/ 574 w 424"/>
                <a:gd name="T47" fmla="*/ 521 h 589"/>
                <a:gd name="T48" fmla="*/ 611 w 424"/>
                <a:gd name="T49" fmla="*/ 438 h 589"/>
                <a:gd name="T50" fmla="*/ 787 w 424"/>
                <a:gd name="T51" fmla="*/ 349 h 589"/>
                <a:gd name="T52" fmla="*/ 745 w 424"/>
                <a:gd name="T53" fmla="*/ 191 h 589"/>
                <a:gd name="T54" fmla="*/ 755 w 424"/>
                <a:gd name="T55" fmla="*/ 150 h 589"/>
                <a:gd name="T56" fmla="*/ 638 w 424"/>
                <a:gd name="T57" fmla="*/ 135 h 589"/>
                <a:gd name="T58" fmla="*/ 569 w 424"/>
                <a:gd name="T59" fmla="*/ 120 h 589"/>
                <a:gd name="T60" fmla="*/ 452 w 424"/>
                <a:gd name="T61" fmla="*/ 63 h 589"/>
                <a:gd name="T62" fmla="*/ 401 w 424"/>
                <a:gd name="T63" fmla="*/ 0 h 589"/>
                <a:gd name="T64" fmla="*/ 323 w 424"/>
                <a:gd name="T65" fmla="*/ 155 h 5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4"/>
                <a:gd name="T100" fmla="*/ 0 h 589"/>
                <a:gd name="T101" fmla="*/ 424 w 424"/>
                <a:gd name="T102" fmla="*/ 589 h 5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4" h="589">
                  <a:moveTo>
                    <a:pt x="137" y="87"/>
                  </a:moveTo>
                  <a:lnTo>
                    <a:pt x="101" y="98"/>
                  </a:lnTo>
                  <a:lnTo>
                    <a:pt x="87" y="138"/>
                  </a:lnTo>
                  <a:lnTo>
                    <a:pt x="60" y="165"/>
                  </a:lnTo>
                  <a:lnTo>
                    <a:pt x="42" y="170"/>
                  </a:lnTo>
                  <a:lnTo>
                    <a:pt x="30" y="144"/>
                  </a:lnTo>
                  <a:lnTo>
                    <a:pt x="27" y="131"/>
                  </a:lnTo>
                  <a:lnTo>
                    <a:pt x="14" y="126"/>
                  </a:lnTo>
                  <a:lnTo>
                    <a:pt x="0" y="149"/>
                  </a:lnTo>
                  <a:lnTo>
                    <a:pt x="0" y="204"/>
                  </a:lnTo>
                  <a:lnTo>
                    <a:pt x="8" y="219"/>
                  </a:lnTo>
                  <a:lnTo>
                    <a:pt x="24" y="229"/>
                  </a:lnTo>
                  <a:lnTo>
                    <a:pt x="79" y="294"/>
                  </a:lnTo>
                  <a:lnTo>
                    <a:pt x="86" y="304"/>
                  </a:lnTo>
                  <a:lnTo>
                    <a:pt x="107" y="352"/>
                  </a:lnTo>
                  <a:lnTo>
                    <a:pt x="133" y="376"/>
                  </a:lnTo>
                  <a:lnTo>
                    <a:pt x="149" y="399"/>
                  </a:lnTo>
                  <a:lnTo>
                    <a:pt x="154" y="405"/>
                  </a:lnTo>
                  <a:lnTo>
                    <a:pt x="163" y="438"/>
                  </a:lnTo>
                  <a:lnTo>
                    <a:pt x="185" y="473"/>
                  </a:lnTo>
                  <a:lnTo>
                    <a:pt x="217" y="493"/>
                  </a:lnTo>
                  <a:lnTo>
                    <a:pt x="268" y="528"/>
                  </a:lnTo>
                  <a:lnTo>
                    <a:pt x="332" y="558"/>
                  </a:lnTo>
                  <a:lnTo>
                    <a:pt x="370" y="589"/>
                  </a:lnTo>
                  <a:lnTo>
                    <a:pt x="398" y="552"/>
                  </a:lnTo>
                  <a:lnTo>
                    <a:pt x="404" y="563"/>
                  </a:lnTo>
                  <a:lnTo>
                    <a:pt x="410" y="561"/>
                  </a:lnTo>
                  <a:lnTo>
                    <a:pt x="424" y="529"/>
                  </a:lnTo>
                  <a:lnTo>
                    <a:pt x="421" y="514"/>
                  </a:lnTo>
                  <a:lnTo>
                    <a:pt x="413" y="506"/>
                  </a:lnTo>
                  <a:lnTo>
                    <a:pt x="413" y="488"/>
                  </a:lnTo>
                  <a:lnTo>
                    <a:pt x="419" y="464"/>
                  </a:lnTo>
                  <a:lnTo>
                    <a:pt x="419" y="422"/>
                  </a:lnTo>
                  <a:lnTo>
                    <a:pt x="413" y="399"/>
                  </a:lnTo>
                  <a:lnTo>
                    <a:pt x="410" y="378"/>
                  </a:lnTo>
                  <a:lnTo>
                    <a:pt x="380" y="357"/>
                  </a:lnTo>
                  <a:lnTo>
                    <a:pt x="353" y="352"/>
                  </a:lnTo>
                  <a:lnTo>
                    <a:pt x="339" y="295"/>
                  </a:lnTo>
                  <a:lnTo>
                    <a:pt x="318" y="311"/>
                  </a:lnTo>
                  <a:lnTo>
                    <a:pt x="298" y="311"/>
                  </a:lnTo>
                  <a:lnTo>
                    <a:pt x="284" y="295"/>
                  </a:lnTo>
                  <a:lnTo>
                    <a:pt x="261" y="303"/>
                  </a:lnTo>
                  <a:lnTo>
                    <a:pt x="261" y="284"/>
                  </a:lnTo>
                  <a:lnTo>
                    <a:pt x="255" y="266"/>
                  </a:lnTo>
                  <a:lnTo>
                    <a:pt x="239" y="251"/>
                  </a:lnTo>
                  <a:lnTo>
                    <a:pt x="239" y="227"/>
                  </a:lnTo>
                  <a:lnTo>
                    <a:pt x="256" y="205"/>
                  </a:lnTo>
                  <a:lnTo>
                    <a:pt x="253" y="187"/>
                  </a:lnTo>
                  <a:lnTo>
                    <a:pt x="264" y="168"/>
                  </a:lnTo>
                  <a:lnTo>
                    <a:pt x="270" y="157"/>
                  </a:lnTo>
                  <a:lnTo>
                    <a:pt x="298" y="140"/>
                  </a:lnTo>
                  <a:lnTo>
                    <a:pt x="347" y="125"/>
                  </a:lnTo>
                  <a:lnTo>
                    <a:pt x="330" y="117"/>
                  </a:lnTo>
                  <a:lnTo>
                    <a:pt x="329" y="69"/>
                  </a:lnTo>
                  <a:lnTo>
                    <a:pt x="334" y="65"/>
                  </a:lnTo>
                  <a:lnTo>
                    <a:pt x="333" y="53"/>
                  </a:lnTo>
                  <a:lnTo>
                    <a:pt x="321" y="48"/>
                  </a:lnTo>
                  <a:lnTo>
                    <a:pt x="282" y="48"/>
                  </a:lnTo>
                  <a:lnTo>
                    <a:pt x="267" y="56"/>
                  </a:lnTo>
                  <a:lnTo>
                    <a:pt x="251" y="43"/>
                  </a:lnTo>
                  <a:lnTo>
                    <a:pt x="226" y="34"/>
                  </a:lnTo>
                  <a:lnTo>
                    <a:pt x="200" y="23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79" y="22"/>
                  </a:lnTo>
                  <a:lnTo>
                    <a:pt x="143" y="56"/>
                  </a:lnTo>
                  <a:lnTo>
                    <a:pt x="137" y="8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5" name="Freeform 9"/>
            <p:cNvSpPr>
              <a:spLocks/>
            </p:cNvSpPr>
            <p:nvPr/>
          </p:nvSpPr>
          <p:spPr bwMode="auto">
            <a:xfrm>
              <a:off x="3861" y="2345"/>
              <a:ext cx="454" cy="514"/>
            </a:xfrm>
            <a:custGeom>
              <a:avLst/>
              <a:gdLst>
                <a:gd name="T0" fmla="*/ 0 w 396"/>
                <a:gd name="T1" fmla="*/ 167 h 433"/>
                <a:gd name="T2" fmla="*/ 134 w 396"/>
                <a:gd name="T3" fmla="*/ 115 h 433"/>
                <a:gd name="T4" fmla="*/ 208 w 396"/>
                <a:gd name="T5" fmla="*/ 72 h 433"/>
                <a:gd name="T6" fmla="*/ 288 w 396"/>
                <a:gd name="T7" fmla="*/ 0 h 433"/>
                <a:gd name="T8" fmla="*/ 343 w 396"/>
                <a:gd name="T9" fmla="*/ 85 h 433"/>
                <a:gd name="T10" fmla="*/ 357 w 396"/>
                <a:gd name="T11" fmla="*/ 166 h 433"/>
                <a:gd name="T12" fmla="*/ 357 w 396"/>
                <a:gd name="T13" fmla="*/ 214 h 433"/>
                <a:gd name="T14" fmla="*/ 446 w 396"/>
                <a:gd name="T15" fmla="*/ 268 h 433"/>
                <a:gd name="T16" fmla="*/ 504 w 396"/>
                <a:gd name="T17" fmla="*/ 266 h 433"/>
                <a:gd name="T18" fmla="*/ 589 w 396"/>
                <a:gd name="T19" fmla="*/ 331 h 433"/>
                <a:gd name="T20" fmla="*/ 647 w 396"/>
                <a:gd name="T21" fmla="*/ 355 h 433"/>
                <a:gd name="T22" fmla="*/ 676 w 396"/>
                <a:gd name="T23" fmla="*/ 355 h 433"/>
                <a:gd name="T24" fmla="*/ 728 w 396"/>
                <a:gd name="T25" fmla="*/ 437 h 433"/>
                <a:gd name="T26" fmla="*/ 717 w 396"/>
                <a:gd name="T27" fmla="*/ 608 h 433"/>
                <a:gd name="T28" fmla="*/ 853 w 396"/>
                <a:gd name="T29" fmla="*/ 608 h 433"/>
                <a:gd name="T30" fmla="*/ 871 w 396"/>
                <a:gd name="T31" fmla="*/ 670 h 433"/>
                <a:gd name="T32" fmla="*/ 887 w 396"/>
                <a:gd name="T33" fmla="*/ 698 h 433"/>
                <a:gd name="T34" fmla="*/ 898 w 396"/>
                <a:gd name="T35" fmla="*/ 745 h 433"/>
                <a:gd name="T36" fmla="*/ 898 w 396"/>
                <a:gd name="T37" fmla="*/ 849 h 433"/>
                <a:gd name="T38" fmla="*/ 864 w 396"/>
                <a:gd name="T39" fmla="*/ 932 h 433"/>
                <a:gd name="T40" fmla="*/ 824 w 396"/>
                <a:gd name="T41" fmla="*/ 918 h 433"/>
                <a:gd name="T42" fmla="*/ 770 w 396"/>
                <a:gd name="T43" fmla="*/ 894 h 433"/>
                <a:gd name="T44" fmla="*/ 680 w 396"/>
                <a:gd name="T45" fmla="*/ 897 h 433"/>
                <a:gd name="T46" fmla="*/ 609 w 396"/>
                <a:gd name="T47" fmla="*/ 984 h 433"/>
                <a:gd name="T48" fmla="*/ 603 w 396"/>
                <a:gd name="T49" fmla="*/ 1030 h 433"/>
                <a:gd name="T50" fmla="*/ 578 w 396"/>
                <a:gd name="T51" fmla="*/ 1070 h 433"/>
                <a:gd name="T52" fmla="*/ 569 w 396"/>
                <a:gd name="T53" fmla="*/ 1151 h 433"/>
                <a:gd name="T54" fmla="*/ 526 w 396"/>
                <a:gd name="T55" fmla="*/ 1151 h 433"/>
                <a:gd name="T56" fmla="*/ 479 w 396"/>
                <a:gd name="T57" fmla="*/ 1124 h 433"/>
                <a:gd name="T58" fmla="*/ 463 w 396"/>
                <a:gd name="T59" fmla="*/ 1211 h 433"/>
                <a:gd name="T60" fmla="*/ 377 w 396"/>
                <a:gd name="T61" fmla="*/ 1150 h 433"/>
                <a:gd name="T62" fmla="*/ 351 w 396"/>
                <a:gd name="T63" fmla="*/ 1150 h 433"/>
                <a:gd name="T64" fmla="*/ 308 w 396"/>
                <a:gd name="T65" fmla="*/ 1125 h 433"/>
                <a:gd name="T66" fmla="*/ 255 w 396"/>
                <a:gd name="T67" fmla="*/ 1165 h 433"/>
                <a:gd name="T68" fmla="*/ 104 w 396"/>
                <a:gd name="T69" fmla="*/ 1058 h 433"/>
                <a:gd name="T70" fmla="*/ 138 w 396"/>
                <a:gd name="T71" fmla="*/ 932 h 433"/>
                <a:gd name="T72" fmla="*/ 95 w 396"/>
                <a:gd name="T73" fmla="*/ 804 h 433"/>
                <a:gd name="T74" fmla="*/ 72 w 396"/>
                <a:gd name="T75" fmla="*/ 761 h 433"/>
                <a:gd name="T76" fmla="*/ 63 w 396"/>
                <a:gd name="T77" fmla="*/ 750 h 433"/>
                <a:gd name="T78" fmla="*/ 79 w 396"/>
                <a:gd name="T79" fmla="*/ 740 h 433"/>
                <a:gd name="T80" fmla="*/ 109 w 396"/>
                <a:gd name="T81" fmla="*/ 654 h 433"/>
                <a:gd name="T82" fmla="*/ 104 w 396"/>
                <a:gd name="T83" fmla="*/ 616 h 433"/>
                <a:gd name="T84" fmla="*/ 83 w 396"/>
                <a:gd name="T85" fmla="*/ 594 h 433"/>
                <a:gd name="T86" fmla="*/ 83 w 396"/>
                <a:gd name="T87" fmla="*/ 538 h 433"/>
                <a:gd name="T88" fmla="*/ 96 w 396"/>
                <a:gd name="T89" fmla="*/ 476 h 433"/>
                <a:gd name="T90" fmla="*/ 96 w 396"/>
                <a:gd name="T91" fmla="*/ 342 h 433"/>
                <a:gd name="T92" fmla="*/ 83 w 396"/>
                <a:gd name="T93" fmla="*/ 294 h 433"/>
                <a:gd name="T94" fmla="*/ 79 w 396"/>
                <a:gd name="T95" fmla="*/ 234 h 433"/>
                <a:gd name="T96" fmla="*/ 52 w 396"/>
                <a:gd name="T97" fmla="*/ 205 h 433"/>
                <a:gd name="T98" fmla="*/ 0 w 396"/>
                <a:gd name="T99" fmla="*/ 167 h 43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6"/>
                <a:gd name="T151" fmla="*/ 0 h 433"/>
                <a:gd name="T152" fmla="*/ 396 w 396"/>
                <a:gd name="T153" fmla="*/ 433 h 43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6" h="433">
                  <a:moveTo>
                    <a:pt x="0" y="60"/>
                  </a:moveTo>
                  <a:lnTo>
                    <a:pt x="59" y="41"/>
                  </a:lnTo>
                  <a:lnTo>
                    <a:pt x="92" y="25"/>
                  </a:lnTo>
                  <a:lnTo>
                    <a:pt x="127" y="0"/>
                  </a:lnTo>
                  <a:lnTo>
                    <a:pt x="152" y="30"/>
                  </a:lnTo>
                  <a:lnTo>
                    <a:pt x="157" y="59"/>
                  </a:lnTo>
                  <a:lnTo>
                    <a:pt x="157" y="77"/>
                  </a:lnTo>
                  <a:lnTo>
                    <a:pt x="196" y="96"/>
                  </a:lnTo>
                  <a:lnTo>
                    <a:pt x="222" y="95"/>
                  </a:lnTo>
                  <a:lnTo>
                    <a:pt x="259" y="119"/>
                  </a:lnTo>
                  <a:lnTo>
                    <a:pt x="284" y="127"/>
                  </a:lnTo>
                  <a:lnTo>
                    <a:pt x="298" y="127"/>
                  </a:lnTo>
                  <a:lnTo>
                    <a:pt x="320" y="156"/>
                  </a:lnTo>
                  <a:lnTo>
                    <a:pt x="315" y="217"/>
                  </a:lnTo>
                  <a:lnTo>
                    <a:pt x="376" y="217"/>
                  </a:lnTo>
                  <a:lnTo>
                    <a:pt x="384" y="239"/>
                  </a:lnTo>
                  <a:lnTo>
                    <a:pt x="391" y="249"/>
                  </a:lnTo>
                  <a:lnTo>
                    <a:pt x="396" y="267"/>
                  </a:lnTo>
                  <a:lnTo>
                    <a:pt x="396" y="303"/>
                  </a:lnTo>
                  <a:lnTo>
                    <a:pt x="381" y="333"/>
                  </a:lnTo>
                  <a:lnTo>
                    <a:pt x="363" y="328"/>
                  </a:lnTo>
                  <a:lnTo>
                    <a:pt x="339" y="319"/>
                  </a:lnTo>
                  <a:lnTo>
                    <a:pt x="299" y="321"/>
                  </a:lnTo>
                  <a:lnTo>
                    <a:pt x="268" y="351"/>
                  </a:lnTo>
                  <a:lnTo>
                    <a:pt x="265" y="368"/>
                  </a:lnTo>
                  <a:lnTo>
                    <a:pt x="255" y="382"/>
                  </a:lnTo>
                  <a:lnTo>
                    <a:pt x="251" y="412"/>
                  </a:lnTo>
                  <a:lnTo>
                    <a:pt x="231" y="412"/>
                  </a:lnTo>
                  <a:lnTo>
                    <a:pt x="211" y="402"/>
                  </a:lnTo>
                  <a:lnTo>
                    <a:pt x="204" y="433"/>
                  </a:lnTo>
                  <a:lnTo>
                    <a:pt x="166" y="411"/>
                  </a:lnTo>
                  <a:lnTo>
                    <a:pt x="154" y="411"/>
                  </a:lnTo>
                  <a:lnTo>
                    <a:pt x="136" y="403"/>
                  </a:lnTo>
                  <a:lnTo>
                    <a:pt x="112" y="416"/>
                  </a:lnTo>
                  <a:lnTo>
                    <a:pt x="45" y="378"/>
                  </a:lnTo>
                  <a:lnTo>
                    <a:pt x="61" y="333"/>
                  </a:lnTo>
                  <a:lnTo>
                    <a:pt x="42" y="286"/>
                  </a:lnTo>
                  <a:lnTo>
                    <a:pt x="32" y="272"/>
                  </a:lnTo>
                  <a:lnTo>
                    <a:pt x="28" y="268"/>
                  </a:lnTo>
                  <a:lnTo>
                    <a:pt x="34" y="264"/>
                  </a:lnTo>
                  <a:lnTo>
                    <a:pt x="48" y="233"/>
                  </a:lnTo>
                  <a:lnTo>
                    <a:pt x="45" y="220"/>
                  </a:lnTo>
                  <a:lnTo>
                    <a:pt x="37" y="212"/>
                  </a:lnTo>
                  <a:lnTo>
                    <a:pt x="37" y="192"/>
                  </a:lnTo>
                  <a:lnTo>
                    <a:pt x="43" y="170"/>
                  </a:lnTo>
                  <a:lnTo>
                    <a:pt x="43" y="123"/>
                  </a:lnTo>
                  <a:lnTo>
                    <a:pt x="37" y="105"/>
                  </a:lnTo>
                  <a:lnTo>
                    <a:pt x="34" y="83"/>
                  </a:lnTo>
                  <a:lnTo>
                    <a:pt x="23" y="7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6" name="Freeform 10"/>
            <p:cNvSpPr>
              <a:spLocks/>
            </p:cNvSpPr>
            <p:nvPr/>
          </p:nvSpPr>
          <p:spPr bwMode="auto">
            <a:xfrm>
              <a:off x="4145" y="2724"/>
              <a:ext cx="304" cy="324"/>
            </a:xfrm>
            <a:custGeom>
              <a:avLst/>
              <a:gdLst>
                <a:gd name="T0" fmla="*/ 122 w 265"/>
                <a:gd name="T1" fmla="*/ 0 h 273"/>
                <a:gd name="T2" fmla="*/ 45 w 265"/>
                <a:gd name="T3" fmla="*/ 89 h 273"/>
                <a:gd name="T4" fmla="*/ 39 w 265"/>
                <a:gd name="T5" fmla="*/ 136 h 273"/>
                <a:gd name="T6" fmla="*/ 15 w 265"/>
                <a:gd name="T7" fmla="*/ 178 h 273"/>
                <a:gd name="T8" fmla="*/ 0 w 265"/>
                <a:gd name="T9" fmla="*/ 256 h 273"/>
                <a:gd name="T10" fmla="*/ 13 w 265"/>
                <a:gd name="T11" fmla="*/ 307 h 273"/>
                <a:gd name="T12" fmla="*/ 81 w 265"/>
                <a:gd name="T13" fmla="*/ 357 h 273"/>
                <a:gd name="T14" fmla="*/ 133 w 265"/>
                <a:gd name="T15" fmla="*/ 374 h 273"/>
                <a:gd name="T16" fmla="*/ 226 w 265"/>
                <a:gd name="T17" fmla="*/ 438 h 273"/>
                <a:gd name="T18" fmla="*/ 268 w 265"/>
                <a:gd name="T19" fmla="*/ 450 h 273"/>
                <a:gd name="T20" fmla="*/ 310 w 265"/>
                <a:gd name="T21" fmla="*/ 481 h 273"/>
                <a:gd name="T22" fmla="*/ 340 w 265"/>
                <a:gd name="T23" fmla="*/ 544 h 273"/>
                <a:gd name="T24" fmla="*/ 342 w 265"/>
                <a:gd name="T25" fmla="*/ 639 h 273"/>
                <a:gd name="T26" fmla="*/ 325 w 265"/>
                <a:gd name="T27" fmla="*/ 671 h 273"/>
                <a:gd name="T28" fmla="*/ 328 w 265"/>
                <a:gd name="T29" fmla="*/ 714 h 273"/>
                <a:gd name="T30" fmla="*/ 381 w 265"/>
                <a:gd name="T31" fmla="*/ 761 h 273"/>
                <a:gd name="T32" fmla="*/ 454 w 265"/>
                <a:gd name="T33" fmla="*/ 763 h 273"/>
                <a:gd name="T34" fmla="*/ 521 w 265"/>
                <a:gd name="T35" fmla="*/ 646 h 273"/>
                <a:gd name="T36" fmla="*/ 563 w 265"/>
                <a:gd name="T37" fmla="*/ 608 h 273"/>
                <a:gd name="T38" fmla="*/ 605 w 265"/>
                <a:gd name="T39" fmla="*/ 609 h 273"/>
                <a:gd name="T40" fmla="*/ 588 w 265"/>
                <a:gd name="T41" fmla="*/ 582 h 273"/>
                <a:gd name="T42" fmla="*/ 572 w 265"/>
                <a:gd name="T43" fmla="*/ 402 h 273"/>
                <a:gd name="T44" fmla="*/ 539 w 265"/>
                <a:gd name="T45" fmla="*/ 421 h 273"/>
                <a:gd name="T46" fmla="*/ 527 w 265"/>
                <a:gd name="T47" fmla="*/ 331 h 273"/>
                <a:gd name="T48" fmla="*/ 484 w 265"/>
                <a:gd name="T49" fmla="*/ 297 h 273"/>
                <a:gd name="T50" fmla="*/ 450 w 265"/>
                <a:gd name="T51" fmla="*/ 279 h 273"/>
                <a:gd name="T52" fmla="*/ 337 w 265"/>
                <a:gd name="T53" fmla="*/ 277 h 273"/>
                <a:gd name="T54" fmla="*/ 340 w 265"/>
                <a:gd name="T55" fmla="*/ 225 h 273"/>
                <a:gd name="T56" fmla="*/ 338 w 265"/>
                <a:gd name="T57" fmla="*/ 117 h 273"/>
                <a:gd name="T58" fmla="*/ 307 w 265"/>
                <a:gd name="T59" fmla="*/ 45 h 273"/>
                <a:gd name="T60" fmla="*/ 250 w 265"/>
                <a:gd name="T61" fmla="*/ 21 h 273"/>
                <a:gd name="T62" fmla="*/ 204 w 265"/>
                <a:gd name="T63" fmla="*/ 0 h 273"/>
                <a:gd name="T64" fmla="*/ 122 w 265"/>
                <a:gd name="T65" fmla="*/ 0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5"/>
                <a:gd name="T100" fmla="*/ 0 h 273"/>
                <a:gd name="T101" fmla="*/ 265 w 265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5" h="273">
                  <a:moveTo>
                    <a:pt x="53" y="0"/>
                  </a:moveTo>
                  <a:lnTo>
                    <a:pt x="20" y="32"/>
                  </a:lnTo>
                  <a:lnTo>
                    <a:pt x="17" y="49"/>
                  </a:lnTo>
                  <a:lnTo>
                    <a:pt x="7" y="63"/>
                  </a:lnTo>
                  <a:lnTo>
                    <a:pt x="0" y="92"/>
                  </a:lnTo>
                  <a:lnTo>
                    <a:pt x="6" y="110"/>
                  </a:lnTo>
                  <a:lnTo>
                    <a:pt x="36" y="128"/>
                  </a:lnTo>
                  <a:lnTo>
                    <a:pt x="58" y="133"/>
                  </a:lnTo>
                  <a:lnTo>
                    <a:pt x="99" y="157"/>
                  </a:lnTo>
                  <a:lnTo>
                    <a:pt x="118" y="161"/>
                  </a:lnTo>
                  <a:lnTo>
                    <a:pt x="136" y="172"/>
                  </a:lnTo>
                  <a:lnTo>
                    <a:pt x="149" y="195"/>
                  </a:lnTo>
                  <a:lnTo>
                    <a:pt x="151" y="228"/>
                  </a:lnTo>
                  <a:lnTo>
                    <a:pt x="142" y="240"/>
                  </a:lnTo>
                  <a:lnTo>
                    <a:pt x="144" y="255"/>
                  </a:lnTo>
                  <a:lnTo>
                    <a:pt x="167" y="272"/>
                  </a:lnTo>
                  <a:lnTo>
                    <a:pt x="199" y="273"/>
                  </a:lnTo>
                  <a:lnTo>
                    <a:pt x="228" y="231"/>
                  </a:lnTo>
                  <a:lnTo>
                    <a:pt x="247" y="217"/>
                  </a:lnTo>
                  <a:lnTo>
                    <a:pt x="265" y="218"/>
                  </a:lnTo>
                  <a:lnTo>
                    <a:pt x="258" y="208"/>
                  </a:lnTo>
                  <a:lnTo>
                    <a:pt x="251" y="144"/>
                  </a:lnTo>
                  <a:lnTo>
                    <a:pt x="236" y="151"/>
                  </a:lnTo>
                  <a:lnTo>
                    <a:pt x="231" y="119"/>
                  </a:lnTo>
                  <a:lnTo>
                    <a:pt x="213" y="106"/>
                  </a:lnTo>
                  <a:lnTo>
                    <a:pt x="198" y="100"/>
                  </a:lnTo>
                  <a:lnTo>
                    <a:pt x="147" y="99"/>
                  </a:lnTo>
                  <a:lnTo>
                    <a:pt x="149" y="81"/>
                  </a:lnTo>
                  <a:lnTo>
                    <a:pt x="148" y="42"/>
                  </a:lnTo>
                  <a:lnTo>
                    <a:pt x="135" y="16"/>
                  </a:lnTo>
                  <a:lnTo>
                    <a:pt x="110" y="8"/>
                  </a:lnTo>
                  <a:lnTo>
                    <a:pt x="9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7" name="Freeform 11"/>
            <p:cNvSpPr>
              <a:spLocks/>
            </p:cNvSpPr>
            <p:nvPr/>
          </p:nvSpPr>
          <p:spPr bwMode="auto">
            <a:xfrm>
              <a:off x="3900" y="2822"/>
              <a:ext cx="563" cy="1292"/>
            </a:xfrm>
            <a:custGeom>
              <a:avLst/>
              <a:gdLst>
                <a:gd name="T0" fmla="*/ 298 w 491"/>
                <a:gd name="T1" fmla="*/ 25 h 1088"/>
                <a:gd name="T2" fmla="*/ 227 w 491"/>
                <a:gd name="T3" fmla="*/ 1 h 1088"/>
                <a:gd name="T4" fmla="*/ 198 w 491"/>
                <a:gd name="T5" fmla="*/ 135 h 1088"/>
                <a:gd name="T6" fmla="*/ 116 w 491"/>
                <a:gd name="T7" fmla="*/ 239 h 1088"/>
                <a:gd name="T8" fmla="*/ 105 w 491"/>
                <a:gd name="T9" fmla="*/ 374 h 1088"/>
                <a:gd name="T10" fmla="*/ 83 w 491"/>
                <a:gd name="T11" fmla="*/ 517 h 1088"/>
                <a:gd name="T12" fmla="*/ 0 w 491"/>
                <a:gd name="T13" fmla="*/ 702 h 1088"/>
                <a:gd name="T14" fmla="*/ 44 w 491"/>
                <a:gd name="T15" fmla="*/ 1224 h 1088"/>
                <a:gd name="T16" fmla="*/ 37 w 491"/>
                <a:gd name="T17" fmla="*/ 1400 h 1088"/>
                <a:gd name="T18" fmla="*/ 93 w 491"/>
                <a:gd name="T19" fmla="*/ 2103 h 1088"/>
                <a:gd name="T20" fmla="*/ 107 w 491"/>
                <a:gd name="T21" fmla="*/ 2181 h 1088"/>
                <a:gd name="T22" fmla="*/ 125 w 491"/>
                <a:gd name="T23" fmla="*/ 2289 h 1088"/>
                <a:gd name="T24" fmla="*/ 107 w 491"/>
                <a:gd name="T25" fmla="*/ 2357 h 1088"/>
                <a:gd name="T26" fmla="*/ 123 w 491"/>
                <a:gd name="T27" fmla="*/ 2464 h 1088"/>
                <a:gd name="T28" fmla="*/ 105 w 491"/>
                <a:gd name="T29" fmla="*/ 2623 h 1088"/>
                <a:gd name="T30" fmla="*/ 92 w 491"/>
                <a:gd name="T31" fmla="*/ 2724 h 1088"/>
                <a:gd name="T32" fmla="*/ 123 w 491"/>
                <a:gd name="T33" fmla="*/ 2857 h 1088"/>
                <a:gd name="T34" fmla="*/ 150 w 491"/>
                <a:gd name="T35" fmla="*/ 2927 h 1088"/>
                <a:gd name="T36" fmla="*/ 208 w 491"/>
                <a:gd name="T37" fmla="*/ 3025 h 1088"/>
                <a:gd name="T38" fmla="*/ 280 w 491"/>
                <a:gd name="T39" fmla="*/ 3052 h 1088"/>
                <a:gd name="T40" fmla="*/ 376 w 491"/>
                <a:gd name="T41" fmla="*/ 3030 h 1088"/>
                <a:gd name="T42" fmla="*/ 315 w 491"/>
                <a:gd name="T43" fmla="*/ 2906 h 1088"/>
                <a:gd name="T44" fmla="*/ 369 w 491"/>
                <a:gd name="T45" fmla="*/ 2793 h 1088"/>
                <a:gd name="T46" fmla="*/ 378 w 491"/>
                <a:gd name="T47" fmla="*/ 2728 h 1088"/>
                <a:gd name="T48" fmla="*/ 388 w 491"/>
                <a:gd name="T49" fmla="*/ 2661 h 1088"/>
                <a:gd name="T50" fmla="*/ 492 w 491"/>
                <a:gd name="T51" fmla="*/ 2557 h 1088"/>
                <a:gd name="T52" fmla="*/ 460 w 491"/>
                <a:gd name="T53" fmla="*/ 2442 h 1088"/>
                <a:gd name="T54" fmla="*/ 369 w 491"/>
                <a:gd name="T55" fmla="*/ 2331 h 1088"/>
                <a:gd name="T56" fmla="*/ 455 w 491"/>
                <a:gd name="T57" fmla="*/ 2206 h 1088"/>
                <a:gd name="T58" fmla="*/ 492 w 491"/>
                <a:gd name="T59" fmla="*/ 2054 h 1088"/>
                <a:gd name="T60" fmla="*/ 582 w 491"/>
                <a:gd name="T61" fmla="*/ 1991 h 1088"/>
                <a:gd name="T62" fmla="*/ 591 w 491"/>
                <a:gd name="T63" fmla="*/ 1919 h 1088"/>
                <a:gd name="T64" fmla="*/ 495 w 491"/>
                <a:gd name="T65" fmla="*/ 1835 h 1088"/>
                <a:gd name="T66" fmla="*/ 517 w 491"/>
                <a:gd name="T67" fmla="*/ 1771 h 1088"/>
                <a:gd name="T68" fmla="*/ 626 w 491"/>
                <a:gd name="T69" fmla="*/ 1792 h 1088"/>
                <a:gd name="T70" fmla="*/ 672 w 491"/>
                <a:gd name="T71" fmla="*/ 1687 h 1088"/>
                <a:gd name="T72" fmla="*/ 685 w 491"/>
                <a:gd name="T73" fmla="*/ 1589 h 1088"/>
                <a:gd name="T74" fmla="*/ 824 w 491"/>
                <a:gd name="T75" fmla="*/ 1545 h 1088"/>
                <a:gd name="T76" fmla="*/ 865 w 491"/>
                <a:gd name="T77" fmla="*/ 1464 h 1088"/>
                <a:gd name="T78" fmla="*/ 850 w 491"/>
                <a:gd name="T79" fmla="*/ 1337 h 1088"/>
                <a:gd name="T80" fmla="*/ 830 w 491"/>
                <a:gd name="T81" fmla="*/ 1197 h 1088"/>
                <a:gd name="T82" fmla="*/ 769 w 491"/>
                <a:gd name="T83" fmla="*/ 1171 h 1088"/>
                <a:gd name="T84" fmla="*/ 813 w 491"/>
                <a:gd name="T85" fmla="*/ 1066 h 1088"/>
                <a:gd name="T86" fmla="*/ 830 w 491"/>
                <a:gd name="T87" fmla="*/ 945 h 1088"/>
                <a:gd name="T88" fmla="*/ 887 w 491"/>
                <a:gd name="T89" fmla="*/ 788 h 1088"/>
                <a:gd name="T90" fmla="*/ 930 w 491"/>
                <a:gd name="T91" fmla="*/ 646 h 1088"/>
                <a:gd name="T92" fmla="*/ 1097 w 491"/>
                <a:gd name="T93" fmla="*/ 506 h 1088"/>
                <a:gd name="T94" fmla="*/ 1096 w 491"/>
                <a:gd name="T95" fmla="*/ 375 h 1088"/>
                <a:gd name="T96" fmla="*/ 992 w 491"/>
                <a:gd name="T97" fmla="*/ 431 h 1088"/>
                <a:gd name="T98" fmla="*/ 875 w 491"/>
                <a:gd name="T99" fmla="*/ 526 h 1088"/>
                <a:gd name="T100" fmla="*/ 811 w 491"/>
                <a:gd name="T101" fmla="*/ 438 h 1088"/>
                <a:gd name="T102" fmla="*/ 824 w 491"/>
                <a:gd name="T103" fmla="*/ 315 h 1088"/>
                <a:gd name="T104" fmla="*/ 748 w 491"/>
                <a:gd name="T105" fmla="*/ 220 h 1088"/>
                <a:gd name="T106" fmla="*/ 618 w 491"/>
                <a:gd name="T107" fmla="*/ 140 h 1088"/>
                <a:gd name="T108" fmla="*/ 502 w 491"/>
                <a:gd name="T109" fmla="*/ 63 h 1088"/>
                <a:gd name="T110" fmla="*/ 445 w 491"/>
                <a:gd name="T111" fmla="*/ 28 h 1088"/>
                <a:gd name="T112" fmla="*/ 384 w 491"/>
                <a:gd name="T113" fmla="*/ 75 h 10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1"/>
                <a:gd name="T172" fmla="*/ 0 h 1088"/>
                <a:gd name="T173" fmla="*/ 491 w 491"/>
                <a:gd name="T174" fmla="*/ 1088 h 10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1" h="1088">
                  <a:moveTo>
                    <a:pt x="169" y="27"/>
                  </a:moveTo>
                  <a:lnTo>
                    <a:pt x="132" y="9"/>
                  </a:lnTo>
                  <a:lnTo>
                    <a:pt x="123" y="9"/>
                  </a:lnTo>
                  <a:lnTo>
                    <a:pt x="100" y="1"/>
                  </a:lnTo>
                  <a:lnTo>
                    <a:pt x="77" y="13"/>
                  </a:lnTo>
                  <a:lnTo>
                    <a:pt x="87" y="48"/>
                  </a:lnTo>
                  <a:lnTo>
                    <a:pt x="78" y="71"/>
                  </a:lnTo>
                  <a:lnTo>
                    <a:pt x="51" y="85"/>
                  </a:lnTo>
                  <a:lnTo>
                    <a:pt x="37" y="122"/>
                  </a:lnTo>
                  <a:lnTo>
                    <a:pt x="46" y="133"/>
                  </a:lnTo>
                  <a:lnTo>
                    <a:pt x="41" y="168"/>
                  </a:lnTo>
                  <a:lnTo>
                    <a:pt x="37" y="184"/>
                  </a:lnTo>
                  <a:lnTo>
                    <a:pt x="26" y="212"/>
                  </a:lnTo>
                  <a:lnTo>
                    <a:pt x="0" y="250"/>
                  </a:lnTo>
                  <a:lnTo>
                    <a:pt x="12" y="303"/>
                  </a:lnTo>
                  <a:lnTo>
                    <a:pt x="19" y="437"/>
                  </a:lnTo>
                  <a:lnTo>
                    <a:pt x="27" y="472"/>
                  </a:lnTo>
                  <a:lnTo>
                    <a:pt x="16" y="499"/>
                  </a:lnTo>
                  <a:lnTo>
                    <a:pt x="16" y="718"/>
                  </a:lnTo>
                  <a:lnTo>
                    <a:pt x="41" y="750"/>
                  </a:lnTo>
                  <a:lnTo>
                    <a:pt x="36" y="769"/>
                  </a:lnTo>
                  <a:lnTo>
                    <a:pt x="47" y="778"/>
                  </a:lnTo>
                  <a:lnTo>
                    <a:pt x="39" y="802"/>
                  </a:lnTo>
                  <a:lnTo>
                    <a:pt x="55" y="817"/>
                  </a:lnTo>
                  <a:lnTo>
                    <a:pt x="56" y="852"/>
                  </a:lnTo>
                  <a:lnTo>
                    <a:pt x="47" y="841"/>
                  </a:lnTo>
                  <a:lnTo>
                    <a:pt x="47" y="853"/>
                  </a:lnTo>
                  <a:lnTo>
                    <a:pt x="54" y="878"/>
                  </a:lnTo>
                  <a:lnTo>
                    <a:pt x="54" y="914"/>
                  </a:lnTo>
                  <a:lnTo>
                    <a:pt x="46" y="936"/>
                  </a:lnTo>
                  <a:lnTo>
                    <a:pt x="45" y="960"/>
                  </a:lnTo>
                  <a:lnTo>
                    <a:pt x="40" y="972"/>
                  </a:lnTo>
                  <a:lnTo>
                    <a:pt x="40" y="1005"/>
                  </a:lnTo>
                  <a:lnTo>
                    <a:pt x="54" y="1019"/>
                  </a:lnTo>
                  <a:lnTo>
                    <a:pt x="61" y="1017"/>
                  </a:lnTo>
                  <a:lnTo>
                    <a:pt x="65" y="1044"/>
                  </a:lnTo>
                  <a:lnTo>
                    <a:pt x="69" y="1066"/>
                  </a:lnTo>
                  <a:lnTo>
                    <a:pt x="92" y="1079"/>
                  </a:lnTo>
                  <a:lnTo>
                    <a:pt x="111" y="1081"/>
                  </a:lnTo>
                  <a:lnTo>
                    <a:pt x="123" y="1088"/>
                  </a:lnTo>
                  <a:lnTo>
                    <a:pt x="139" y="1084"/>
                  </a:lnTo>
                  <a:lnTo>
                    <a:pt x="165" y="1080"/>
                  </a:lnTo>
                  <a:lnTo>
                    <a:pt x="146" y="1049"/>
                  </a:lnTo>
                  <a:lnTo>
                    <a:pt x="139" y="1037"/>
                  </a:lnTo>
                  <a:lnTo>
                    <a:pt x="148" y="1002"/>
                  </a:lnTo>
                  <a:lnTo>
                    <a:pt x="163" y="996"/>
                  </a:lnTo>
                  <a:lnTo>
                    <a:pt x="171" y="980"/>
                  </a:lnTo>
                  <a:lnTo>
                    <a:pt x="167" y="973"/>
                  </a:lnTo>
                  <a:lnTo>
                    <a:pt x="163" y="966"/>
                  </a:lnTo>
                  <a:lnTo>
                    <a:pt x="170" y="949"/>
                  </a:lnTo>
                  <a:lnTo>
                    <a:pt x="194" y="932"/>
                  </a:lnTo>
                  <a:lnTo>
                    <a:pt x="216" y="912"/>
                  </a:lnTo>
                  <a:lnTo>
                    <a:pt x="216" y="878"/>
                  </a:lnTo>
                  <a:lnTo>
                    <a:pt x="202" y="871"/>
                  </a:lnTo>
                  <a:lnTo>
                    <a:pt x="172" y="850"/>
                  </a:lnTo>
                  <a:lnTo>
                    <a:pt x="163" y="831"/>
                  </a:lnTo>
                  <a:lnTo>
                    <a:pt x="172" y="816"/>
                  </a:lnTo>
                  <a:lnTo>
                    <a:pt x="200" y="787"/>
                  </a:lnTo>
                  <a:lnTo>
                    <a:pt x="216" y="771"/>
                  </a:lnTo>
                  <a:lnTo>
                    <a:pt x="216" y="733"/>
                  </a:lnTo>
                  <a:lnTo>
                    <a:pt x="226" y="693"/>
                  </a:lnTo>
                  <a:lnTo>
                    <a:pt x="256" y="710"/>
                  </a:lnTo>
                  <a:lnTo>
                    <a:pt x="270" y="701"/>
                  </a:lnTo>
                  <a:lnTo>
                    <a:pt x="260" y="685"/>
                  </a:lnTo>
                  <a:lnTo>
                    <a:pt x="225" y="685"/>
                  </a:lnTo>
                  <a:lnTo>
                    <a:pt x="218" y="654"/>
                  </a:lnTo>
                  <a:lnTo>
                    <a:pt x="209" y="631"/>
                  </a:lnTo>
                  <a:lnTo>
                    <a:pt x="228" y="632"/>
                  </a:lnTo>
                  <a:lnTo>
                    <a:pt x="250" y="636"/>
                  </a:lnTo>
                  <a:lnTo>
                    <a:pt x="276" y="639"/>
                  </a:lnTo>
                  <a:lnTo>
                    <a:pt x="286" y="634"/>
                  </a:lnTo>
                  <a:lnTo>
                    <a:pt x="296" y="602"/>
                  </a:lnTo>
                  <a:lnTo>
                    <a:pt x="296" y="585"/>
                  </a:lnTo>
                  <a:lnTo>
                    <a:pt x="301" y="567"/>
                  </a:lnTo>
                  <a:lnTo>
                    <a:pt x="310" y="551"/>
                  </a:lnTo>
                  <a:lnTo>
                    <a:pt x="363" y="551"/>
                  </a:lnTo>
                  <a:lnTo>
                    <a:pt x="363" y="537"/>
                  </a:lnTo>
                  <a:lnTo>
                    <a:pt x="381" y="522"/>
                  </a:lnTo>
                  <a:lnTo>
                    <a:pt x="389" y="500"/>
                  </a:lnTo>
                  <a:lnTo>
                    <a:pt x="373" y="477"/>
                  </a:lnTo>
                  <a:lnTo>
                    <a:pt x="373" y="462"/>
                  </a:lnTo>
                  <a:lnTo>
                    <a:pt x="365" y="427"/>
                  </a:lnTo>
                  <a:lnTo>
                    <a:pt x="352" y="420"/>
                  </a:lnTo>
                  <a:lnTo>
                    <a:pt x="338" y="418"/>
                  </a:lnTo>
                  <a:lnTo>
                    <a:pt x="338" y="399"/>
                  </a:lnTo>
                  <a:lnTo>
                    <a:pt x="358" y="380"/>
                  </a:lnTo>
                  <a:lnTo>
                    <a:pt x="359" y="361"/>
                  </a:lnTo>
                  <a:lnTo>
                    <a:pt x="365" y="337"/>
                  </a:lnTo>
                  <a:lnTo>
                    <a:pt x="365" y="303"/>
                  </a:lnTo>
                  <a:lnTo>
                    <a:pt x="391" y="281"/>
                  </a:lnTo>
                  <a:lnTo>
                    <a:pt x="391" y="249"/>
                  </a:lnTo>
                  <a:lnTo>
                    <a:pt x="409" y="231"/>
                  </a:lnTo>
                  <a:lnTo>
                    <a:pt x="449" y="198"/>
                  </a:lnTo>
                  <a:lnTo>
                    <a:pt x="483" y="180"/>
                  </a:lnTo>
                  <a:lnTo>
                    <a:pt x="491" y="158"/>
                  </a:lnTo>
                  <a:lnTo>
                    <a:pt x="482" y="134"/>
                  </a:lnTo>
                  <a:lnTo>
                    <a:pt x="458" y="134"/>
                  </a:lnTo>
                  <a:lnTo>
                    <a:pt x="437" y="154"/>
                  </a:lnTo>
                  <a:lnTo>
                    <a:pt x="414" y="189"/>
                  </a:lnTo>
                  <a:lnTo>
                    <a:pt x="385" y="187"/>
                  </a:lnTo>
                  <a:lnTo>
                    <a:pt x="358" y="172"/>
                  </a:lnTo>
                  <a:lnTo>
                    <a:pt x="357" y="157"/>
                  </a:lnTo>
                  <a:lnTo>
                    <a:pt x="365" y="143"/>
                  </a:lnTo>
                  <a:lnTo>
                    <a:pt x="363" y="112"/>
                  </a:lnTo>
                  <a:lnTo>
                    <a:pt x="350" y="89"/>
                  </a:lnTo>
                  <a:lnTo>
                    <a:pt x="330" y="78"/>
                  </a:lnTo>
                  <a:lnTo>
                    <a:pt x="311" y="74"/>
                  </a:lnTo>
                  <a:lnTo>
                    <a:pt x="272" y="50"/>
                  </a:lnTo>
                  <a:lnTo>
                    <a:pt x="248" y="43"/>
                  </a:lnTo>
                  <a:lnTo>
                    <a:pt x="221" y="23"/>
                  </a:lnTo>
                  <a:lnTo>
                    <a:pt x="218" y="8"/>
                  </a:lnTo>
                  <a:lnTo>
                    <a:pt x="195" y="10"/>
                  </a:lnTo>
                  <a:lnTo>
                    <a:pt x="177" y="0"/>
                  </a:lnTo>
                  <a:lnTo>
                    <a:pt x="169" y="27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8" name="Freeform 12"/>
            <p:cNvSpPr>
              <a:spLocks/>
            </p:cNvSpPr>
            <p:nvPr/>
          </p:nvSpPr>
          <p:spPr bwMode="auto">
            <a:xfrm>
              <a:off x="4287" y="3153"/>
              <a:ext cx="190" cy="196"/>
            </a:xfrm>
            <a:custGeom>
              <a:avLst/>
              <a:gdLst>
                <a:gd name="T0" fmla="*/ 123 w 165"/>
                <a:gd name="T1" fmla="*/ 0 h 165"/>
                <a:gd name="T2" fmla="*/ 62 w 165"/>
                <a:gd name="T3" fmla="*/ 68 h 165"/>
                <a:gd name="T4" fmla="*/ 62 w 165"/>
                <a:gd name="T5" fmla="*/ 152 h 165"/>
                <a:gd name="T6" fmla="*/ 50 w 165"/>
                <a:gd name="T7" fmla="*/ 220 h 165"/>
                <a:gd name="T8" fmla="*/ 46 w 165"/>
                <a:gd name="T9" fmla="*/ 279 h 165"/>
                <a:gd name="T10" fmla="*/ 0 w 165"/>
                <a:gd name="T11" fmla="*/ 339 h 165"/>
                <a:gd name="T12" fmla="*/ 0 w 165"/>
                <a:gd name="T13" fmla="*/ 391 h 165"/>
                <a:gd name="T14" fmla="*/ 32 w 165"/>
                <a:gd name="T15" fmla="*/ 393 h 165"/>
                <a:gd name="T16" fmla="*/ 59 w 165"/>
                <a:gd name="T17" fmla="*/ 416 h 165"/>
                <a:gd name="T18" fmla="*/ 62 w 165"/>
                <a:gd name="T19" fmla="*/ 425 h 165"/>
                <a:gd name="T20" fmla="*/ 135 w 165"/>
                <a:gd name="T21" fmla="*/ 464 h 165"/>
                <a:gd name="T22" fmla="*/ 165 w 165"/>
                <a:gd name="T23" fmla="*/ 441 h 165"/>
                <a:gd name="T24" fmla="*/ 265 w 165"/>
                <a:gd name="T25" fmla="*/ 441 h 165"/>
                <a:gd name="T26" fmla="*/ 292 w 165"/>
                <a:gd name="T27" fmla="*/ 400 h 165"/>
                <a:gd name="T28" fmla="*/ 333 w 165"/>
                <a:gd name="T29" fmla="*/ 360 h 165"/>
                <a:gd name="T30" fmla="*/ 351 w 165"/>
                <a:gd name="T31" fmla="*/ 273 h 165"/>
                <a:gd name="T32" fmla="*/ 385 w 165"/>
                <a:gd name="T33" fmla="*/ 241 h 165"/>
                <a:gd name="T34" fmla="*/ 312 w 165"/>
                <a:gd name="T35" fmla="*/ 150 h 165"/>
                <a:gd name="T36" fmla="*/ 228 w 165"/>
                <a:gd name="T37" fmla="*/ 89 h 165"/>
                <a:gd name="T38" fmla="*/ 169 w 165"/>
                <a:gd name="T39" fmla="*/ 99 h 165"/>
                <a:gd name="T40" fmla="*/ 160 w 165"/>
                <a:gd name="T41" fmla="*/ 40 h 165"/>
                <a:gd name="T42" fmla="*/ 123 w 165"/>
                <a:gd name="T43" fmla="*/ 0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5"/>
                <a:gd name="T67" fmla="*/ 0 h 165"/>
                <a:gd name="T68" fmla="*/ 165 w 16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5" h="165">
                  <a:moveTo>
                    <a:pt x="53" y="0"/>
                  </a:moveTo>
                  <a:lnTo>
                    <a:pt x="27" y="24"/>
                  </a:lnTo>
                  <a:lnTo>
                    <a:pt x="27" y="55"/>
                  </a:lnTo>
                  <a:lnTo>
                    <a:pt x="21" y="78"/>
                  </a:lnTo>
                  <a:lnTo>
                    <a:pt x="20" y="100"/>
                  </a:lnTo>
                  <a:lnTo>
                    <a:pt x="0" y="120"/>
                  </a:lnTo>
                  <a:lnTo>
                    <a:pt x="0" y="139"/>
                  </a:lnTo>
                  <a:lnTo>
                    <a:pt x="14" y="141"/>
                  </a:lnTo>
                  <a:lnTo>
                    <a:pt x="25" y="148"/>
                  </a:lnTo>
                  <a:lnTo>
                    <a:pt x="27" y="151"/>
                  </a:lnTo>
                  <a:lnTo>
                    <a:pt x="58" y="165"/>
                  </a:lnTo>
                  <a:lnTo>
                    <a:pt x="71" y="157"/>
                  </a:lnTo>
                  <a:lnTo>
                    <a:pt x="114" y="157"/>
                  </a:lnTo>
                  <a:lnTo>
                    <a:pt x="126" y="142"/>
                  </a:lnTo>
                  <a:lnTo>
                    <a:pt x="142" y="128"/>
                  </a:lnTo>
                  <a:lnTo>
                    <a:pt x="151" y="97"/>
                  </a:lnTo>
                  <a:lnTo>
                    <a:pt x="165" y="86"/>
                  </a:lnTo>
                  <a:lnTo>
                    <a:pt x="134" y="53"/>
                  </a:lnTo>
                  <a:lnTo>
                    <a:pt x="97" y="32"/>
                  </a:lnTo>
                  <a:lnTo>
                    <a:pt x="72" y="35"/>
                  </a:lnTo>
                  <a:lnTo>
                    <a:pt x="69" y="1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09" name="Freeform 13"/>
            <p:cNvSpPr>
              <a:spLocks/>
            </p:cNvSpPr>
            <p:nvPr/>
          </p:nvSpPr>
          <p:spPr bwMode="auto">
            <a:xfrm>
              <a:off x="3824" y="2649"/>
              <a:ext cx="265" cy="1518"/>
            </a:xfrm>
            <a:custGeom>
              <a:avLst/>
              <a:gdLst>
                <a:gd name="T0" fmla="*/ 119 w 231"/>
                <a:gd name="T1" fmla="*/ 0 h 1279"/>
                <a:gd name="T2" fmla="*/ 213 w 231"/>
                <a:gd name="T3" fmla="*/ 212 h 1279"/>
                <a:gd name="T4" fmla="*/ 329 w 231"/>
                <a:gd name="T5" fmla="*/ 447 h 1279"/>
                <a:gd name="T6" fmla="*/ 329 w 231"/>
                <a:gd name="T7" fmla="*/ 608 h 1279"/>
                <a:gd name="T8" fmla="*/ 239 w 231"/>
                <a:gd name="T9" fmla="*/ 745 h 1279"/>
                <a:gd name="T10" fmla="*/ 239 w 231"/>
                <a:gd name="T11" fmla="*/ 925 h 1279"/>
                <a:gd name="T12" fmla="*/ 151 w 231"/>
                <a:gd name="T13" fmla="*/ 1106 h 1279"/>
                <a:gd name="T14" fmla="*/ 185 w 231"/>
                <a:gd name="T15" fmla="*/ 1374 h 1279"/>
                <a:gd name="T16" fmla="*/ 213 w 231"/>
                <a:gd name="T17" fmla="*/ 1725 h 1279"/>
                <a:gd name="T18" fmla="*/ 187 w 231"/>
                <a:gd name="T19" fmla="*/ 2240 h 1279"/>
                <a:gd name="T20" fmla="*/ 244 w 231"/>
                <a:gd name="T21" fmla="*/ 2504 h 1279"/>
                <a:gd name="T22" fmla="*/ 258 w 231"/>
                <a:gd name="T23" fmla="*/ 2584 h 1279"/>
                <a:gd name="T24" fmla="*/ 275 w 231"/>
                <a:gd name="T25" fmla="*/ 2688 h 1279"/>
                <a:gd name="T26" fmla="*/ 258 w 231"/>
                <a:gd name="T27" fmla="*/ 2764 h 1279"/>
                <a:gd name="T28" fmla="*/ 274 w 231"/>
                <a:gd name="T29" fmla="*/ 2870 h 1279"/>
                <a:gd name="T30" fmla="*/ 256 w 231"/>
                <a:gd name="T31" fmla="*/ 3030 h 1279"/>
                <a:gd name="T32" fmla="*/ 243 w 231"/>
                <a:gd name="T33" fmla="*/ 3124 h 1279"/>
                <a:gd name="T34" fmla="*/ 274 w 231"/>
                <a:gd name="T35" fmla="*/ 3257 h 1279"/>
                <a:gd name="T36" fmla="*/ 307 w 231"/>
                <a:gd name="T37" fmla="*/ 3387 h 1279"/>
                <a:gd name="T38" fmla="*/ 400 w 231"/>
                <a:gd name="T39" fmla="*/ 3429 h 1279"/>
                <a:gd name="T40" fmla="*/ 474 w 231"/>
                <a:gd name="T41" fmla="*/ 3430 h 1279"/>
                <a:gd name="T42" fmla="*/ 455 w 231"/>
                <a:gd name="T43" fmla="*/ 3482 h 1279"/>
                <a:gd name="T44" fmla="*/ 400 w 231"/>
                <a:gd name="T45" fmla="*/ 3527 h 1279"/>
                <a:gd name="T46" fmla="*/ 314 w 231"/>
                <a:gd name="T47" fmla="*/ 3491 h 1279"/>
                <a:gd name="T48" fmla="*/ 327 w 231"/>
                <a:gd name="T49" fmla="*/ 3443 h 1279"/>
                <a:gd name="T50" fmla="*/ 295 w 231"/>
                <a:gd name="T51" fmla="*/ 3400 h 1279"/>
                <a:gd name="T52" fmla="*/ 215 w 231"/>
                <a:gd name="T53" fmla="*/ 3385 h 1279"/>
                <a:gd name="T54" fmla="*/ 177 w 231"/>
                <a:gd name="T55" fmla="*/ 3266 h 1279"/>
                <a:gd name="T56" fmla="*/ 151 w 231"/>
                <a:gd name="T57" fmla="*/ 3076 h 1279"/>
                <a:gd name="T58" fmla="*/ 137 w 231"/>
                <a:gd name="T59" fmla="*/ 2973 h 1279"/>
                <a:gd name="T60" fmla="*/ 107 w 231"/>
                <a:gd name="T61" fmla="*/ 2890 h 1279"/>
                <a:gd name="T62" fmla="*/ 81 w 231"/>
                <a:gd name="T63" fmla="*/ 2871 h 1279"/>
                <a:gd name="T64" fmla="*/ 0 w 231"/>
                <a:gd name="T65" fmla="*/ 2802 h 1279"/>
                <a:gd name="T66" fmla="*/ 63 w 231"/>
                <a:gd name="T67" fmla="*/ 2720 h 1279"/>
                <a:gd name="T68" fmla="*/ 119 w 231"/>
                <a:gd name="T69" fmla="*/ 2802 h 1279"/>
                <a:gd name="T70" fmla="*/ 134 w 231"/>
                <a:gd name="T71" fmla="*/ 2757 h 1279"/>
                <a:gd name="T72" fmla="*/ 157 w 231"/>
                <a:gd name="T73" fmla="*/ 2647 h 1279"/>
                <a:gd name="T74" fmla="*/ 172 w 231"/>
                <a:gd name="T75" fmla="*/ 2609 h 1279"/>
                <a:gd name="T76" fmla="*/ 117 w 231"/>
                <a:gd name="T77" fmla="*/ 2248 h 1279"/>
                <a:gd name="T78" fmla="*/ 26 w 231"/>
                <a:gd name="T79" fmla="*/ 2202 h 1279"/>
                <a:gd name="T80" fmla="*/ 44 w 231"/>
                <a:gd name="T81" fmla="*/ 2043 h 1279"/>
                <a:gd name="T82" fmla="*/ 28 w 231"/>
                <a:gd name="T83" fmla="*/ 1951 h 1279"/>
                <a:gd name="T84" fmla="*/ 65 w 231"/>
                <a:gd name="T85" fmla="*/ 1741 h 1279"/>
                <a:gd name="T86" fmla="*/ 96 w 231"/>
                <a:gd name="T87" fmla="*/ 1603 h 1279"/>
                <a:gd name="T88" fmla="*/ 96 w 231"/>
                <a:gd name="T89" fmla="*/ 1255 h 1279"/>
                <a:gd name="T90" fmla="*/ 126 w 231"/>
                <a:gd name="T91" fmla="*/ 1169 h 1279"/>
                <a:gd name="T92" fmla="*/ 96 w 231"/>
                <a:gd name="T93" fmla="*/ 1005 h 1279"/>
                <a:gd name="T94" fmla="*/ 119 w 231"/>
                <a:gd name="T95" fmla="*/ 906 h 1279"/>
                <a:gd name="T96" fmla="*/ 83 w 231"/>
                <a:gd name="T97" fmla="*/ 602 h 1279"/>
                <a:gd name="T98" fmla="*/ 117 w 231"/>
                <a:gd name="T99" fmla="*/ 463 h 1279"/>
                <a:gd name="T100" fmla="*/ 117 w 231"/>
                <a:gd name="T101" fmla="*/ 235 h 1279"/>
                <a:gd name="T102" fmla="*/ 60 w 231"/>
                <a:gd name="T103" fmla="*/ 106 h 1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1"/>
                <a:gd name="T157" fmla="*/ 0 h 1279"/>
                <a:gd name="T158" fmla="*/ 231 w 231"/>
                <a:gd name="T159" fmla="*/ 1279 h 1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1" h="1279">
                  <a:moveTo>
                    <a:pt x="26" y="38"/>
                  </a:moveTo>
                  <a:lnTo>
                    <a:pt x="52" y="0"/>
                  </a:lnTo>
                  <a:lnTo>
                    <a:pt x="74" y="30"/>
                  </a:lnTo>
                  <a:lnTo>
                    <a:pt x="93" y="76"/>
                  </a:lnTo>
                  <a:lnTo>
                    <a:pt x="78" y="122"/>
                  </a:lnTo>
                  <a:lnTo>
                    <a:pt x="145" y="160"/>
                  </a:lnTo>
                  <a:lnTo>
                    <a:pt x="154" y="196"/>
                  </a:lnTo>
                  <a:lnTo>
                    <a:pt x="145" y="217"/>
                  </a:lnTo>
                  <a:lnTo>
                    <a:pt x="120" y="233"/>
                  </a:lnTo>
                  <a:lnTo>
                    <a:pt x="105" y="267"/>
                  </a:lnTo>
                  <a:lnTo>
                    <a:pt x="112" y="280"/>
                  </a:lnTo>
                  <a:lnTo>
                    <a:pt x="105" y="331"/>
                  </a:lnTo>
                  <a:lnTo>
                    <a:pt x="97" y="356"/>
                  </a:lnTo>
                  <a:lnTo>
                    <a:pt x="66" y="395"/>
                  </a:lnTo>
                  <a:lnTo>
                    <a:pt x="77" y="439"/>
                  </a:lnTo>
                  <a:lnTo>
                    <a:pt x="80" y="492"/>
                  </a:lnTo>
                  <a:lnTo>
                    <a:pt x="87" y="591"/>
                  </a:lnTo>
                  <a:lnTo>
                    <a:pt x="93" y="617"/>
                  </a:lnTo>
                  <a:lnTo>
                    <a:pt x="82" y="645"/>
                  </a:lnTo>
                  <a:lnTo>
                    <a:pt x="82" y="801"/>
                  </a:lnTo>
                  <a:lnTo>
                    <a:pt x="82" y="864"/>
                  </a:lnTo>
                  <a:lnTo>
                    <a:pt x="107" y="896"/>
                  </a:lnTo>
                  <a:lnTo>
                    <a:pt x="105" y="915"/>
                  </a:lnTo>
                  <a:lnTo>
                    <a:pt x="113" y="924"/>
                  </a:lnTo>
                  <a:lnTo>
                    <a:pt x="105" y="949"/>
                  </a:lnTo>
                  <a:lnTo>
                    <a:pt x="121" y="962"/>
                  </a:lnTo>
                  <a:lnTo>
                    <a:pt x="121" y="996"/>
                  </a:lnTo>
                  <a:lnTo>
                    <a:pt x="113" y="989"/>
                  </a:lnTo>
                  <a:lnTo>
                    <a:pt x="113" y="999"/>
                  </a:lnTo>
                  <a:lnTo>
                    <a:pt x="120" y="1026"/>
                  </a:lnTo>
                  <a:lnTo>
                    <a:pt x="120" y="1060"/>
                  </a:lnTo>
                  <a:lnTo>
                    <a:pt x="112" y="1084"/>
                  </a:lnTo>
                  <a:lnTo>
                    <a:pt x="112" y="1105"/>
                  </a:lnTo>
                  <a:lnTo>
                    <a:pt x="106" y="1118"/>
                  </a:lnTo>
                  <a:lnTo>
                    <a:pt x="106" y="1151"/>
                  </a:lnTo>
                  <a:lnTo>
                    <a:pt x="120" y="1165"/>
                  </a:lnTo>
                  <a:lnTo>
                    <a:pt x="127" y="1165"/>
                  </a:lnTo>
                  <a:lnTo>
                    <a:pt x="135" y="1212"/>
                  </a:lnTo>
                  <a:lnTo>
                    <a:pt x="158" y="1225"/>
                  </a:lnTo>
                  <a:lnTo>
                    <a:pt x="175" y="1227"/>
                  </a:lnTo>
                  <a:lnTo>
                    <a:pt x="190" y="1234"/>
                  </a:lnTo>
                  <a:lnTo>
                    <a:pt x="208" y="1228"/>
                  </a:lnTo>
                  <a:lnTo>
                    <a:pt x="231" y="1226"/>
                  </a:lnTo>
                  <a:lnTo>
                    <a:pt x="200" y="1246"/>
                  </a:lnTo>
                  <a:lnTo>
                    <a:pt x="185" y="1248"/>
                  </a:lnTo>
                  <a:lnTo>
                    <a:pt x="175" y="1262"/>
                  </a:lnTo>
                  <a:lnTo>
                    <a:pt x="173" y="1279"/>
                  </a:lnTo>
                  <a:lnTo>
                    <a:pt x="138" y="1249"/>
                  </a:lnTo>
                  <a:lnTo>
                    <a:pt x="147" y="1241"/>
                  </a:lnTo>
                  <a:lnTo>
                    <a:pt x="143" y="1232"/>
                  </a:lnTo>
                  <a:lnTo>
                    <a:pt x="135" y="1234"/>
                  </a:lnTo>
                  <a:lnTo>
                    <a:pt x="129" y="1217"/>
                  </a:lnTo>
                  <a:lnTo>
                    <a:pt x="107" y="1217"/>
                  </a:lnTo>
                  <a:lnTo>
                    <a:pt x="94" y="1211"/>
                  </a:lnTo>
                  <a:lnTo>
                    <a:pt x="94" y="1194"/>
                  </a:lnTo>
                  <a:lnTo>
                    <a:pt x="78" y="1169"/>
                  </a:lnTo>
                  <a:lnTo>
                    <a:pt x="68" y="1121"/>
                  </a:lnTo>
                  <a:lnTo>
                    <a:pt x="66" y="1100"/>
                  </a:lnTo>
                  <a:lnTo>
                    <a:pt x="51" y="1070"/>
                  </a:lnTo>
                  <a:lnTo>
                    <a:pt x="60" y="1064"/>
                  </a:lnTo>
                  <a:lnTo>
                    <a:pt x="73" y="1060"/>
                  </a:lnTo>
                  <a:lnTo>
                    <a:pt x="47" y="1035"/>
                  </a:lnTo>
                  <a:lnTo>
                    <a:pt x="45" y="1023"/>
                  </a:lnTo>
                  <a:lnTo>
                    <a:pt x="36" y="1027"/>
                  </a:lnTo>
                  <a:lnTo>
                    <a:pt x="21" y="1018"/>
                  </a:lnTo>
                  <a:lnTo>
                    <a:pt x="0" y="1003"/>
                  </a:lnTo>
                  <a:lnTo>
                    <a:pt x="14" y="990"/>
                  </a:lnTo>
                  <a:lnTo>
                    <a:pt x="28" y="973"/>
                  </a:lnTo>
                  <a:lnTo>
                    <a:pt x="32" y="984"/>
                  </a:lnTo>
                  <a:lnTo>
                    <a:pt x="52" y="1003"/>
                  </a:lnTo>
                  <a:lnTo>
                    <a:pt x="69" y="999"/>
                  </a:lnTo>
                  <a:lnTo>
                    <a:pt x="59" y="986"/>
                  </a:lnTo>
                  <a:lnTo>
                    <a:pt x="66" y="968"/>
                  </a:lnTo>
                  <a:lnTo>
                    <a:pt x="69" y="947"/>
                  </a:lnTo>
                  <a:lnTo>
                    <a:pt x="60" y="940"/>
                  </a:lnTo>
                  <a:lnTo>
                    <a:pt x="75" y="933"/>
                  </a:lnTo>
                  <a:lnTo>
                    <a:pt x="50" y="899"/>
                  </a:lnTo>
                  <a:lnTo>
                    <a:pt x="51" y="805"/>
                  </a:lnTo>
                  <a:lnTo>
                    <a:pt x="29" y="806"/>
                  </a:lnTo>
                  <a:lnTo>
                    <a:pt x="11" y="788"/>
                  </a:lnTo>
                  <a:lnTo>
                    <a:pt x="9" y="749"/>
                  </a:lnTo>
                  <a:lnTo>
                    <a:pt x="19" y="731"/>
                  </a:lnTo>
                  <a:lnTo>
                    <a:pt x="19" y="705"/>
                  </a:lnTo>
                  <a:lnTo>
                    <a:pt x="12" y="698"/>
                  </a:lnTo>
                  <a:lnTo>
                    <a:pt x="18" y="662"/>
                  </a:lnTo>
                  <a:lnTo>
                    <a:pt x="29" y="623"/>
                  </a:lnTo>
                  <a:lnTo>
                    <a:pt x="28" y="590"/>
                  </a:lnTo>
                  <a:lnTo>
                    <a:pt x="43" y="574"/>
                  </a:lnTo>
                  <a:lnTo>
                    <a:pt x="43" y="532"/>
                  </a:lnTo>
                  <a:lnTo>
                    <a:pt x="43" y="449"/>
                  </a:lnTo>
                  <a:lnTo>
                    <a:pt x="59" y="428"/>
                  </a:lnTo>
                  <a:lnTo>
                    <a:pt x="56" y="418"/>
                  </a:lnTo>
                  <a:lnTo>
                    <a:pt x="45" y="401"/>
                  </a:lnTo>
                  <a:lnTo>
                    <a:pt x="43" y="360"/>
                  </a:lnTo>
                  <a:lnTo>
                    <a:pt x="48" y="351"/>
                  </a:lnTo>
                  <a:lnTo>
                    <a:pt x="52" y="324"/>
                  </a:lnTo>
                  <a:lnTo>
                    <a:pt x="54" y="225"/>
                  </a:lnTo>
                  <a:lnTo>
                    <a:pt x="37" y="215"/>
                  </a:lnTo>
                  <a:lnTo>
                    <a:pt x="51" y="194"/>
                  </a:lnTo>
                  <a:lnTo>
                    <a:pt x="51" y="165"/>
                  </a:lnTo>
                  <a:lnTo>
                    <a:pt x="51" y="123"/>
                  </a:lnTo>
                  <a:lnTo>
                    <a:pt x="51" y="84"/>
                  </a:lnTo>
                  <a:lnTo>
                    <a:pt x="42" y="51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0" name="Freeform 14"/>
            <p:cNvSpPr>
              <a:spLocks/>
            </p:cNvSpPr>
            <p:nvPr/>
          </p:nvSpPr>
          <p:spPr bwMode="auto">
            <a:xfrm>
              <a:off x="4310" y="1748"/>
              <a:ext cx="154" cy="166"/>
            </a:xfrm>
            <a:custGeom>
              <a:avLst/>
              <a:gdLst>
                <a:gd name="T0" fmla="*/ 71 w 134"/>
                <a:gd name="T1" fmla="*/ 0 h 140"/>
                <a:gd name="T2" fmla="*/ 118 w 134"/>
                <a:gd name="T3" fmla="*/ 21 h 140"/>
                <a:gd name="T4" fmla="*/ 288 w 134"/>
                <a:gd name="T5" fmla="*/ 21 h 140"/>
                <a:gd name="T6" fmla="*/ 299 w 134"/>
                <a:gd name="T7" fmla="*/ 78 h 140"/>
                <a:gd name="T8" fmla="*/ 265 w 134"/>
                <a:gd name="T9" fmla="*/ 151 h 140"/>
                <a:gd name="T10" fmla="*/ 282 w 134"/>
                <a:gd name="T11" fmla="*/ 173 h 140"/>
                <a:gd name="T12" fmla="*/ 282 w 134"/>
                <a:gd name="T13" fmla="*/ 224 h 140"/>
                <a:gd name="T14" fmla="*/ 308 w 134"/>
                <a:gd name="T15" fmla="*/ 267 h 140"/>
                <a:gd name="T16" fmla="*/ 308 w 134"/>
                <a:gd name="T17" fmla="*/ 324 h 140"/>
                <a:gd name="T18" fmla="*/ 254 w 134"/>
                <a:gd name="T19" fmla="*/ 343 h 140"/>
                <a:gd name="T20" fmla="*/ 188 w 134"/>
                <a:gd name="T21" fmla="*/ 340 h 140"/>
                <a:gd name="T22" fmla="*/ 151 w 134"/>
                <a:gd name="T23" fmla="*/ 389 h 140"/>
                <a:gd name="T24" fmla="*/ 125 w 134"/>
                <a:gd name="T25" fmla="*/ 384 h 140"/>
                <a:gd name="T26" fmla="*/ 92 w 134"/>
                <a:gd name="T27" fmla="*/ 221 h 140"/>
                <a:gd name="T28" fmla="*/ 20 w 134"/>
                <a:gd name="T29" fmla="*/ 160 h 140"/>
                <a:gd name="T30" fmla="*/ 0 w 134"/>
                <a:gd name="T31" fmla="*/ 106 h 140"/>
                <a:gd name="T32" fmla="*/ 71 w 134"/>
                <a:gd name="T33" fmla="*/ 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4"/>
                <a:gd name="T52" fmla="*/ 0 h 140"/>
                <a:gd name="T53" fmla="*/ 134 w 134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4" h="140">
                  <a:moveTo>
                    <a:pt x="31" y="0"/>
                  </a:moveTo>
                  <a:lnTo>
                    <a:pt x="51" y="8"/>
                  </a:lnTo>
                  <a:lnTo>
                    <a:pt x="125" y="8"/>
                  </a:lnTo>
                  <a:lnTo>
                    <a:pt x="130" y="29"/>
                  </a:lnTo>
                  <a:lnTo>
                    <a:pt x="115" y="54"/>
                  </a:lnTo>
                  <a:lnTo>
                    <a:pt x="122" y="62"/>
                  </a:lnTo>
                  <a:lnTo>
                    <a:pt x="122" y="80"/>
                  </a:lnTo>
                  <a:lnTo>
                    <a:pt x="134" y="96"/>
                  </a:lnTo>
                  <a:lnTo>
                    <a:pt x="134" y="116"/>
                  </a:lnTo>
                  <a:lnTo>
                    <a:pt x="110" y="124"/>
                  </a:lnTo>
                  <a:lnTo>
                    <a:pt x="82" y="122"/>
                  </a:lnTo>
                  <a:lnTo>
                    <a:pt x="65" y="140"/>
                  </a:lnTo>
                  <a:lnTo>
                    <a:pt x="55" y="138"/>
                  </a:lnTo>
                  <a:lnTo>
                    <a:pt x="40" y="79"/>
                  </a:lnTo>
                  <a:lnTo>
                    <a:pt x="9" y="57"/>
                  </a:lnTo>
                  <a:lnTo>
                    <a:pt x="0" y="3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1" name="Freeform 15"/>
            <p:cNvSpPr>
              <a:spLocks/>
            </p:cNvSpPr>
            <p:nvPr/>
          </p:nvSpPr>
          <p:spPr bwMode="auto">
            <a:xfrm>
              <a:off x="4438" y="1749"/>
              <a:ext cx="112" cy="160"/>
            </a:xfrm>
            <a:custGeom>
              <a:avLst/>
              <a:gdLst>
                <a:gd name="T0" fmla="*/ 31 w 98"/>
                <a:gd name="T1" fmla="*/ 21 h 135"/>
                <a:gd name="T2" fmla="*/ 58 w 98"/>
                <a:gd name="T3" fmla="*/ 0 h 135"/>
                <a:gd name="T4" fmla="*/ 112 w 98"/>
                <a:gd name="T5" fmla="*/ 89 h 135"/>
                <a:gd name="T6" fmla="*/ 186 w 98"/>
                <a:gd name="T7" fmla="*/ 129 h 135"/>
                <a:gd name="T8" fmla="*/ 218 w 98"/>
                <a:gd name="T9" fmla="*/ 179 h 135"/>
                <a:gd name="T10" fmla="*/ 189 w 98"/>
                <a:gd name="T11" fmla="*/ 212 h 135"/>
                <a:gd name="T12" fmla="*/ 166 w 98"/>
                <a:gd name="T13" fmla="*/ 228 h 135"/>
                <a:gd name="T14" fmla="*/ 95 w 98"/>
                <a:gd name="T15" fmla="*/ 358 h 135"/>
                <a:gd name="T16" fmla="*/ 49 w 98"/>
                <a:gd name="T17" fmla="*/ 375 h 135"/>
                <a:gd name="T18" fmla="*/ 19 w 98"/>
                <a:gd name="T19" fmla="*/ 354 h 135"/>
                <a:gd name="T20" fmla="*/ 0 w 98"/>
                <a:gd name="T21" fmla="*/ 333 h 135"/>
                <a:gd name="T22" fmla="*/ 51 w 98"/>
                <a:gd name="T23" fmla="*/ 318 h 135"/>
                <a:gd name="T24" fmla="*/ 51 w 98"/>
                <a:gd name="T25" fmla="*/ 264 h 135"/>
                <a:gd name="T26" fmla="*/ 25 w 98"/>
                <a:gd name="T27" fmla="*/ 219 h 135"/>
                <a:gd name="T28" fmla="*/ 25 w 98"/>
                <a:gd name="T29" fmla="*/ 174 h 135"/>
                <a:gd name="T30" fmla="*/ 10 w 98"/>
                <a:gd name="T31" fmla="*/ 147 h 135"/>
                <a:gd name="T32" fmla="*/ 43 w 98"/>
                <a:gd name="T33" fmla="*/ 77 h 135"/>
                <a:gd name="T34" fmla="*/ 31 w 98"/>
                <a:gd name="T35" fmla="*/ 21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8"/>
                <a:gd name="T55" fmla="*/ 0 h 135"/>
                <a:gd name="T56" fmla="*/ 98 w 98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8" h="135">
                  <a:moveTo>
                    <a:pt x="14" y="8"/>
                  </a:moveTo>
                  <a:lnTo>
                    <a:pt x="26" y="0"/>
                  </a:lnTo>
                  <a:lnTo>
                    <a:pt x="51" y="32"/>
                  </a:lnTo>
                  <a:lnTo>
                    <a:pt x="83" y="47"/>
                  </a:lnTo>
                  <a:lnTo>
                    <a:pt x="98" y="64"/>
                  </a:lnTo>
                  <a:lnTo>
                    <a:pt x="84" y="76"/>
                  </a:lnTo>
                  <a:lnTo>
                    <a:pt x="74" y="83"/>
                  </a:lnTo>
                  <a:lnTo>
                    <a:pt x="43" y="129"/>
                  </a:lnTo>
                  <a:lnTo>
                    <a:pt x="22" y="135"/>
                  </a:lnTo>
                  <a:lnTo>
                    <a:pt x="9" y="128"/>
                  </a:lnTo>
                  <a:lnTo>
                    <a:pt x="0" y="121"/>
                  </a:lnTo>
                  <a:lnTo>
                    <a:pt x="23" y="115"/>
                  </a:lnTo>
                  <a:lnTo>
                    <a:pt x="23" y="95"/>
                  </a:lnTo>
                  <a:lnTo>
                    <a:pt x="11" y="79"/>
                  </a:lnTo>
                  <a:lnTo>
                    <a:pt x="11" y="63"/>
                  </a:lnTo>
                  <a:lnTo>
                    <a:pt x="4" y="53"/>
                  </a:lnTo>
                  <a:lnTo>
                    <a:pt x="19" y="2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2" name="Freeform 16"/>
            <p:cNvSpPr>
              <a:spLocks/>
            </p:cNvSpPr>
            <p:nvPr/>
          </p:nvSpPr>
          <p:spPr bwMode="auto">
            <a:xfrm>
              <a:off x="3088" y="1369"/>
              <a:ext cx="180" cy="161"/>
            </a:xfrm>
            <a:custGeom>
              <a:avLst/>
              <a:gdLst>
                <a:gd name="T0" fmla="*/ 0 w 1096"/>
                <a:gd name="T1" fmla="*/ 0 h 962"/>
                <a:gd name="T2" fmla="*/ 0 w 1096"/>
                <a:gd name="T3" fmla="*/ 0 h 962"/>
                <a:gd name="T4" fmla="*/ 0 w 1096"/>
                <a:gd name="T5" fmla="*/ 0 h 962"/>
                <a:gd name="T6" fmla="*/ 0 w 1096"/>
                <a:gd name="T7" fmla="*/ 0 h 962"/>
                <a:gd name="T8" fmla="*/ 0 w 1096"/>
                <a:gd name="T9" fmla="*/ 0 h 962"/>
                <a:gd name="T10" fmla="*/ 0 w 1096"/>
                <a:gd name="T11" fmla="*/ 0 h 962"/>
                <a:gd name="T12" fmla="*/ 0 w 1096"/>
                <a:gd name="T13" fmla="*/ 0 h 962"/>
                <a:gd name="T14" fmla="*/ 0 w 1096"/>
                <a:gd name="T15" fmla="*/ 0 h 962"/>
                <a:gd name="T16" fmla="*/ 0 w 1096"/>
                <a:gd name="T17" fmla="*/ 0 h 962"/>
                <a:gd name="T18" fmla="*/ 0 w 1096"/>
                <a:gd name="T19" fmla="*/ 0 h 962"/>
                <a:gd name="T20" fmla="*/ 0 w 1096"/>
                <a:gd name="T21" fmla="*/ 0 h 962"/>
                <a:gd name="T22" fmla="*/ 0 w 1096"/>
                <a:gd name="T23" fmla="*/ 0 h 962"/>
                <a:gd name="T24" fmla="*/ 0 w 1096"/>
                <a:gd name="T25" fmla="*/ 0 h 962"/>
                <a:gd name="T26" fmla="*/ 0 w 1096"/>
                <a:gd name="T27" fmla="*/ 0 h 962"/>
                <a:gd name="T28" fmla="*/ 0 w 1096"/>
                <a:gd name="T29" fmla="*/ 0 h 962"/>
                <a:gd name="T30" fmla="*/ 0 w 1096"/>
                <a:gd name="T31" fmla="*/ 0 h 962"/>
                <a:gd name="T32" fmla="*/ 0 w 1096"/>
                <a:gd name="T33" fmla="*/ 0 h 962"/>
                <a:gd name="T34" fmla="*/ 0 w 1096"/>
                <a:gd name="T35" fmla="*/ 0 h 962"/>
                <a:gd name="T36" fmla="*/ 0 w 1096"/>
                <a:gd name="T37" fmla="*/ 0 h 962"/>
                <a:gd name="T38" fmla="*/ 0 w 1096"/>
                <a:gd name="T39" fmla="*/ 0 h 962"/>
                <a:gd name="T40" fmla="*/ 0 w 1096"/>
                <a:gd name="T41" fmla="*/ 0 h 962"/>
                <a:gd name="T42" fmla="*/ 0 w 1096"/>
                <a:gd name="T43" fmla="*/ 0 h 962"/>
                <a:gd name="T44" fmla="*/ 0 w 1096"/>
                <a:gd name="T45" fmla="*/ 0 h 962"/>
                <a:gd name="T46" fmla="*/ 0 w 1096"/>
                <a:gd name="T47" fmla="*/ 0 h 962"/>
                <a:gd name="T48" fmla="*/ 0 w 1096"/>
                <a:gd name="T49" fmla="*/ 0 h 962"/>
                <a:gd name="T50" fmla="*/ 0 w 1096"/>
                <a:gd name="T51" fmla="*/ 0 h 962"/>
                <a:gd name="T52" fmla="*/ 0 w 1096"/>
                <a:gd name="T53" fmla="*/ 0 h 962"/>
                <a:gd name="T54" fmla="*/ 0 w 1096"/>
                <a:gd name="T55" fmla="*/ 0 h 9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6"/>
                <a:gd name="T85" fmla="*/ 0 h 962"/>
                <a:gd name="T86" fmla="*/ 1096 w 1096"/>
                <a:gd name="T87" fmla="*/ 962 h 9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6" h="962">
                  <a:moveTo>
                    <a:pt x="881" y="11"/>
                  </a:moveTo>
                  <a:lnTo>
                    <a:pt x="720" y="0"/>
                  </a:lnTo>
                  <a:lnTo>
                    <a:pt x="618" y="64"/>
                  </a:lnTo>
                  <a:lnTo>
                    <a:pt x="450" y="37"/>
                  </a:lnTo>
                  <a:lnTo>
                    <a:pt x="425" y="135"/>
                  </a:lnTo>
                  <a:lnTo>
                    <a:pt x="316" y="199"/>
                  </a:lnTo>
                  <a:lnTo>
                    <a:pt x="365" y="334"/>
                  </a:lnTo>
                  <a:lnTo>
                    <a:pt x="366" y="441"/>
                  </a:lnTo>
                  <a:lnTo>
                    <a:pt x="214" y="478"/>
                  </a:lnTo>
                  <a:lnTo>
                    <a:pt x="87" y="520"/>
                  </a:lnTo>
                  <a:lnTo>
                    <a:pt x="18" y="662"/>
                  </a:lnTo>
                  <a:lnTo>
                    <a:pt x="0" y="746"/>
                  </a:lnTo>
                  <a:lnTo>
                    <a:pt x="104" y="797"/>
                  </a:lnTo>
                  <a:lnTo>
                    <a:pt x="322" y="912"/>
                  </a:lnTo>
                  <a:lnTo>
                    <a:pt x="475" y="912"/>
                  </a:lnTo>
                  <a:lnTo>
                    <a:pt x="580" y="860"/>
                  </a:lnTo>
                  <a:lnTo>
                    <a:pt x="650" y="962"/>
                  </a:lnTo>
                  <a:lnTo>
                    <a:pt x="756" y="844"/>
                  </a:lnTo>
                  <a:lnTo>
                    <a:pt x="768" y="815"/>
                  </a:lnTo>
                  <a:lnTo>
                    <a:pt x="1096" y="462"/>
                  </a:lnTo>
                  <a:lnTo>
                    <a:pt x="914" y="501"/>
                  </a:lnTo>
                  <a:lnTo>
                    <a:pt x="903" y="449"/>
                  </a:lnTo>
                  <a:lnTo>
                    <a:pt x="812" y="516"/>
                  </a:lnTo>
                  <a:lnTo>
                    <a:pt x="792" y="488"/>
                  </a:lnTo>
                  <a:lnTo>
                    <a:pt x="752" y="466"/>
                  </a:lnTo>
                  <a:lnTo>
                    <a:pt x="778" y="113"/>
                  </a:lnTo>
                  <a:lnTo>
                    <a:pt x="850" y="81"/>
                  </a:lnTo>
                  <a:lnTo>
                    <a:pt x="881" y="1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3" name="Freeform 17"/>
            <p:cNvSpPr>
              <a:spLocks/>
            </p:cNvSpPr>
            <p:nvPr/>
          </p:nvSpPr>
          <p:spPr bwMode="auto">
            <a:xfrm>
              <a:off x="3211" y="1371"/>
              <a:ext cx="32" cy="81"/>
            </a:xfrm>
            <a:custGeom>
              <a:avLst/>
              <a:gdLst>
                <a:gd name="T0" fmla="*/ 0 w 190"/>
                <a:gd name="T1" fmla="*/ 0 h 486"/>
                <a:gd name="T2" fmla="*/ 0 w 190"/>
                <a:gd name="T3" fmla="*/ 0 h 486"/>
                <a:gd name="T4" fmla="*/ 0 w 190"/>
                <a:gd name="T5" fmla="*/ 0 h 486"/>
                <a:gd name="T6" fmla="*/ 0 w 190"/>
                <a:gd name="T7" fmla="*/ 0 h 486"/>
                <a:gd name="T8" fmla="*/ 0 w 190"/>
                <a:gd name="T9" fmla="*/ 0 h 486"/>
                <a:gd name="T10" fmla="*/ 0 w 190"/>
                <a:gd name="T11" fmla="*/ 0 h 486"/>
                <a:gd name="T12" fmla="*/ 0 w 190"/>
                <a:gd name="T13" fmla="*/ 0 h 486"/>
                <a:gd name="T14" fmla="*/ 0 w 190"/>
                <a:gd name="T15" fmla="*/ 0 h 486"/>
                <a:gd name="T16" fmla="*/ 0 w 190"/>
                <a:gd name="T17" fmla="*/ 0 h 486"/>
                <a:gd name="T18" fmla="*/ 0 w 190"/>
                <a:gd name="T19" fmla="*/ 0 h 4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486"/>
                <a:gd name="T32" fmla="*/ 190 w 190"/>
                <a:gd name="T33" fmla="*/ 486 h 4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486">
                  <a:moveTo>
                    <a:pt x="20" y="104"/>
                  </a:moveTo>
                  <a:lnTo>
                    <a:pt x="0" y="458"/>
                  </a:lnTo>
                  <a:lnTo>
                    <a:pt x="40" y="486"/>
                  </a:lnTo>
                  <a:lnTo>
                    <a:pt x="86" y="388"/>
                  </a:lnTo>
                  <a:lnTo>
                    <a:pt x="174" y="323"/>
                  </a:lnTo>
                  <a:lnTo>
                    <a:pt x="190" y="61"/>
                  </a:lnTo>
                  <a:lnTo>
                    <a:pt x="156" y="53"/>
                  </a:lnTo>
                  <a:lnTo>
                    <a:pt x="129" y="0"/>
                  </a:lnTo>
                  <a:lnTo>
                    <a:pt x="92" y="64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4" name="Freeform 18"/>
            <p:cNvSpPr>
              <a:spLocks/>
            </p:cNvSpPr>
            <p:nvPr/>
          </p:nvSpPr>
          <p:spPr bwMode="auto">
            <a:xfrm>
              <a:off x="3209" y="1424"/>
              <a:ext cx="216" cy="116"/>
            </a:xfrm>
            <a:custGeom>
              <a:avLst/>
              <a:gdLst>
                <a:gd name="T0" fmla="*/ 0 w 1317"/>
                <a:gd name="T1" fmla="*/ 0 h 697"/>
                <a:gd name="T2" fmla="*/ 0 w 1317"/>
                <a:gd name="T3" fmla="*/ 0 h 697"/>
                <a:gd name="T4" fmla="*/ 0 w 1317"/>
                <a:gd name="T5" fmla="*/ 0 h 697"/>
                <a:gd name="T6" fmla="*/ 0 w 1317"/>
                <a:gd name="T7" fmla="*/ 0 h 697"/>
                <a:gd name="T8" fmla="*/ 0 w 1317"/>
                <a:gd name="T9" fmla="*/ 0 h 697"/>
                <a:gd name="T10" fmla="*/ 0 w 1317"/>
                <a:gd name="T11" fmla="*/ 0 h 697"/>
                <a:gd name="T12" fmla="*/ 0 w 1317"/>
                <a:gd name="T13" fmla="*/ 0 h 697"/>
                <a:gd name="T14" fmla="*/ 0 w 1317"/>
                <a:gd name="T15" fmla="*/ 0 h 697"/>
                <a:gd name="T16" fmla="*/ 0 w 1317"/>
                <a:gd name="T17" fmla="*/ 0 h 697"/>
                <a:gd name="T18" fmla="*/ 0 w 1317"/>
                <a:gd name="T19" fmla="*/ 0 h 697"/>
                <a:gd name="T20" fmla="*/ 0 w 1317"/>
                <a:gd name="T21" fmla="*/ 0 h 697"/>
                <a:gd name="T22" fmla="*/ 0 w 1317"/>
                <a:gd name="T23" fmla="*/ 0 h 697"/>
                <a:gd name="T24" fmla="*/ 0 w 1317"/>
                <a:gd name="T25" fmla="*/ 0 h 697"/>
                <a:gd name="T26" fmla="*/ 0 w 1317"/>
                <a:gd name="T27" fmla="*/ 0 h 697"/>
                <a:gd name="T28" fmla="*/ 0 w 1317"/>
                <a:gd name="T29" fmla="*/ 0 h 697"/>
                <a:gd name="T30" fmla="*/ 0 w 1317"/>
                <a:gd name="T31" fmla="*/ 0 h 697"/>
                <a:gd name="T32" fmla="*/ 0 w 1317"/>
                <a:gd name="T33" fmla="*/ 0 h 697"/>
                <a:gd name="T34" fmla="*/ 0 w 1317"/>
                <a:gd name="T35" fmla="*/ 0 h 697"/>
                <a:gd name="T36" fmla="*/ 0 w 1317"/>
                <a:gd name="T37" fmla="*/ 0 h 697"/>
                <a:gd name="T38" fmla="*/ 0 w 1317"/>
                <a:gd name="T39" fmla="*/ 0 h 697"/>
                <a:gd name="T40" fmla="*/ 0 w 1317"/>
                <a:gd name="T41" fmla="*/ 0 h 697"/>
                <a:gd name="T42" fmla="*/ 0 w 1317"/>
                <a:gd name="T43" fmla="*/ 0 h 697"/>
                <a:gd name="T44" fmla="*/ 0 w 1317"/>
                <a:gd name="T45" fmla="*/ 0 h 697"/>
                <a:gd name="T46" fmla="*/ 0 w 1317"/>
                <a:gd name="T47" fmla="*/ 0 h 697"/>
                <a:gd name="T48" fmla="*/ 0 w 1317"/>
                <a:gd name="T49" fmla="*/ 0 h 697"/>
                <a:gd name="T50" fmla="*/ 0 w 1317"/>
                <a:gd name="T51" fmla="*/ 0 h 697"/>
                <a:gd name="T52" fmla="*/ 0 w 1317"/>
                <a:gd name="T53" fmla="*/ 0 h 697"/>
                <a:gd name="T54" fmla="*/ 0 w 1317"/>
                <a:gd name="T55" fmla="*/ 0 h 697"/>
                <a:gd name="T56" fmla="*/ 0 w 1317"/>
                <a:gd name="T57" fmla="*/ 0 h 6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7"/>
                <a:gd name="T88" fmla="*/ 0 h 697"/>
                <a:gd name="T89" fmla="*/ 1317 w 1317"/>
                <a:gd name="T90" fmla="*/ 697 h 6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7" h="697">
                  <a:moveTo>
                    <a:pt x="356" y="123"/>
                  </a:moveTo>
                  <a:lnTo>
                    <a:pt x="502" y="57"/>
                  </a:lnTo>
                  <a:lnTo>
                    <a:pt x="670" y="57"/>
                  </a:lnTo>
                  <a:lnTo>
                    <a:pt x="856" y="28"/>
                  </a:lnTo>
                  <a:lnTo>
                    <a:pt x="907" y="54"/>
                  </a:lnTo>
                  <a:lnTo>
                    <a:pt x="942" y="0"/>
                  </a:lnTo>
                  <a:lnTo>
                    <a:pt x="1063" y="10"/>
                  </a:lnTo>
                  <a:lnTo>
                    <a:pt x="1075" y="79"/>
                  </a:lnTo>
                  <a:lnTo>
                    <a:pt x="1127" y="67"/>
                  </a:lnTo>
                  <a:lnTo>
                    <a:pt x="1164" y="10"/>
                  </a:lnTo>
                  <a:lnTo>
                    <a:pt x="1250" y="44"/>
                  </a:lnTo>
                  <a:lnTo>
                    <a:pt x="1317" y="130"/>
                  </a:lnTo>
                  <a:lnTo>
                    <a:pt x="1281" y="249"/>
                  </a:lnTo>
                  <a:lnTo>
                    <a:pt x="1268" y="373"/>
                  </a:lnTo>
                  <a:lnTo>
                    <a:pt x="1203" y="401"/>
                  </a:lnTo>
                  <a:lnTo>
                    <a:pt x="1088" y="437"/>
                  </a:lnTo>
                  <a:lnTo>
                    <a:pt x="960" y="401"/>
                  </a:lnTo>
                  <a:lnTo>
                    <a:pt x="888" y="451"/>
                  </a:lnTo>
                  <a:lnTo>
                    <a:pt x="856" y="539"/>
                  </a:lnTo>
                  <a:lnTo>
                    <a:pt x="738" y="529"/>
                  </a:lnTo>
                  <a:lnTo>
                    <a:pt x="586" y="579"/>
                  </a:lnTo>
                  <a:lnTo>
                    <a:pt x="547" y="682"/>
                  </a:lnTo>
                  <a:lnTo>
                    <a:pt x="414" y="697"/>
                  </a:lnTo>
                  <a:lnTo>
                    <a:pt x="388" y="581"/>
                  </a:lnTo>
                  <a:lnTo>
                    <a:pt x="272" y="484"/>
                  </a:lnTo>
                  <a:lnTo>
                    <a:pt x="122" y="479"/>
                  </a:lnTo>
                  <a:lnTo>
                    <a:pt x="39" y="493"/>
                  </a:lnTo>
                  <a:lnTo>
                    <a:pt x="0" y="507"/>
                  </a:lnTo>
                  <a:lnTo>
                    <a:pt x="356" y="12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5" name="Freeform 19"/>
            <p:cNvSpPr>
              <a:spLocks/>
            </p:cNvSpPr>
            <p:nvPr/>
          </p:nvSpPr>
          <p:spPr bwMode="auto">
            <a:xfrm>
              <a:off x="3276" y="1486"/>
              <a:ext cx="141" cy="107"/>
            </a:xfrm>
            <a:custGeom>
              <a:avLst/>
              <a:gdLst>
                <a:gd name="T0" fmla="*/ 0 w 863"/>
                <a:gd name="T1" fmla="*/ 0 h 650"/>
                <a:gd name="T2" fmla="*/ 0 w 863"/>
                <a:gd name="T3" fmla="*/ 0 h 650"/>
                <a:gd name="T4" fmla="*/ 0 w 863"/>
                <a:gd name="T5" fmla="*/ 0 h 650"/>
                <a:gd name="T6" fmla="*/ 0 w 863"/>
                <a:gd name="T7" fmla="*/ 0 h 650"/>
                <a:gd name="T8" fmla="*/ 0 w 863"/>
                <a:gd name="T9" fmla="*/ 0 h 650"/>
                <a:gd name="T10" fmla="*/ 0 w 863"/>
                <a:gd name="T11" fmla="*/ 0 h 650"/>
                <a:gd name="T12" fmla="*/ 0 w 863"/>
                <a:gd name="T13" fmla="*/ 0 h 650"/>
                <a:gd name="T14" fmla="*/ 0 w 863"/>
                <a:gd name="T15" fmla="*/ 0 h 650"/>
                <a:gd name="T16" fmla="*/ 0 w 863"/>
                <a:gd name="T17" fmla="*/ 0 h 650"/>
                <a:gd name="T18" fmla="*/ 0 w 863"/>
                <a:gd name="T19" fmla="*/ 0 h 650"/>
                <a:gd name="T20" fmla="*/ 0 w 863"/>
                <a:gd name="T21" fmla="*/ 0 h 650"/>
                <a:gd name="T22" fmla="*/ 0 w 863"/>
                <a:gd name="T23" fmla="*/ 0 h 650"/>
                <a:gd name="T24" fmla="*/ 0 w 863"/>
                <a:gd name="T25" fmla="*/ 0 h 650"/>
                <a:gd name="T26" fmla="*/ 0 w 863"/>
                <a:gd name="T27" fmla="*/ 0 h 650"/>
                <a:gd name="T28" fmla="*/ 0 w 863"/>
                <a:gd name="T29" fmla="*/ 0 h 650"/>
                <a:gd name="T30" fmla="*/ 0 w 863"/>
                <a:gd name="T31" fmla="*/ 0 h 650"/>
                <a:gd name="T32" fmla="*/ 0 w 863"/>
                <a:gd name="T33" fmla="*/ 0 h 650"/>
                <a:gd name="T34" fmla="*/ 0 w 863"/>
                <a:gd name="T35" fmla="*/ 0 h 650"/>
                <a:gd name="T36" fmla="*/ 0 w 863"/>
                <a:gd name="T37" fmla="*/ 0 h 650"/>
                <a:gd name="T38" fmla="*/ 0 w 863"/>
                <a:gd name="T39" fmla="*/ 0 h 650"/>
                <a:gd name="T40" fmla="*/ 0 w 863"/>
                <a:gd name="T41" fmla="*/ 0 h 650"/>
                <a:gd name="T42" fmla="*/ 0 w 863"/>
                <a:gd name="T43" fmla="*/ 0 h 650"/>
                <a:gd name="T44" fmla="*/ 0 w 863"/>
                <a:gd name="T45" fmla="*/ 0 h 650"/>
                <a:gd name="T46" fmla="*/ 0 w 863"/>
                <a:gd name="T47" fmla="*/ 0 h 650"/>
                <a:gd name="T48" fmla="*/ 0 w 863"/>
                <a:gd name="T49" fmla="*/ 0 h 650"/>
                <a:gd name="T50" fmla="*/ 0 w 863"/>
                <a:gd name="T51" fmla="*/ 0 h 650"/>
                <a:gd name="T52" fmla="*/ 0 w 863"/>
                <a:gd name="T53" fmla="*/ 0 h 650"/>
                <a:gd name="T54" fmla="*/ 0 w 863"/>
                <a:gd name="T55" fmla="*/ 0 h 6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63"/>
                <a:gd name="T85" fmla="*/ 0 h 650"/>
                <a:gd name="T86" fmla="*/ 863 w 863"/>
                <a:gd name="T87" fmla="*/ 650 h 6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63" h="650">
                  <a:moveTo>
                    <a:pt x="8" y="323"/>
                  </a:moveTo>
                  <a:lnTo>
                    <a:pt x="138" y="311"/>
                  </a:lnTo>
                  <a:lnTo>
                    <a:pt x="181" y="213"/>
                  </a:lnTo>
                  <a:lnTo>
                    <a:pt x="336" y="161"/>
                  </a:lnTo>
                  <a:lnTo>
                    <a:pt x="451" y="176"/>
                  </a:lnTo>
                  <a:lnTo>
                    <a:pt x="477" y="85"/>
                  </a:lnTo>
                  <a:lnTo>
                    <a:pt x="555" y="33"/>
                  </a:lnTo>
                  <a:lnTo>
                    <a:pt x="683" y="72"/>
                  </a:lnTo>
                  <a:lnTo>
                    <a:pt x="863" y="0"/>
                  </a:lnTo>
                  <a:lnTo>
                    <a:pt x="863" y="98"/>
                  </a:lnTo>
                  <a:lnTo>
                    <a:pt x="772" y="98"/>
                  </a:lnTo>
                  <a:lnTo>
                    <a:pt x="812" y="213"/>
                  </a:lnTo>
                  <a:lnTo>
                    <a:pt x="785" y="368"/>
                  </a:lnTo>
                  <a:lnTo>
                    <a:pt x="798" y="445"/>
                  </a:lnTo>
                  <a:lnTo>
                    <a:pt x="734" y="484"/>
                  </a:lnTo>
                  <a:lnTo>
                    <a:pt x="798" y="601"/>
                  </a:lnTo>
                  <a:lnTo>
                    <a:pt x="726" y="636"/>
                  </a:lnTo>
                  <a:lnTo>
                    <a:pt x="674" y="632"/>
                  </a:lnTo>
                  <a:lnTo>
                    <a:pt x="605" y="632"/>
                  </a:lnTo>
                  <a:lnTo>
                    <a:pt x="518" y="650"/>
                  </a:lnTo>
                  <a:lnTo>
                    <a:pt x="420" y="623"/>
                  </a:lnTo>
                  <a:lnTo>
                    <a:pt x="355" y="586"/>
                  </a:lnTo>
                  <a:lnTo>
                    <a:pt x="283" y="612"/>
                  </a:lnTo>
                  <a:lnTo>
                    <a:pt x="181" y="540"/>
                  </a:lnTo>
                  <a:lnTo>
                    <a:pt x="92" y="476"/>
                  </a:lnTo>
                  <a:lnTo>
                    <a:pt x="39" y="393"/>
                  </a:lnTo>
                  <a:lnTo>
                    <a:pt x="0" y="368"/>
                  </a:lnTo>
                  <a:lnTo>
                    <a:pt x="8" y="32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6" name="Freeform 20"/>
            <p:cNvSpPr>
              <a:spLocks/>
            </p:cNvSpPr>
            <p:nvPr/>
          </p:nvSpPr>
          <p:spPr bwMode="auto">
            <a:xfrm>
              <a:off x="3322" y="1582"/>
              <a:ext cx="125" cy="93"/>
            </a:xfrm>
            <a:custGeom>
              <a:avLst/>
              <a:gdLst>
                <a:gd name="T0" fmla="*/ 0 w 761"/>
                <a:gd name="T1" fmla="*/ 0 h 562"/>
                <a:gd name="T2" fmla="*/ 0 w 761"/>
                <a:gd name="T3" fmla="*/ 0 h 562"/>
                <a:gd name="T4" fmla="*/ 0 w 761"/>
                <a:gd name="T5" fmla="*/ 0 h 562"/>
                <a:gd name="T6" fmla="*/ 0 w 761"/>
                <a:gd name="T7" fmla="*/ 0 h 562"/>
                <a:gd name="T8" fmla="*/ 0 w 761"/>
                <a:gd name="T9" fmla="*/ 0 h 562"/>
                <a:gd name="T10" fmla="*/ 0 w 761"/>
                <a:gd name="T11" fmla="*/ 0 h 562"/>
                <a:gd name="T12" fmla="*/ 0 w 761"/>
                <a:gd name="T13" fmla="*/ 0 h 562"/>
                <a:gd name="T14" fmla="*/ 0 w 761"/>
                <a:gd name="T15" fmla="*/ 0 h 562"/>
                <a:gd name="T16" fmla="*/ 0 w 761"/>
                <a:gd name="T17" fmla="*/ 0 h 562"/>
                <a:gd name="T18" fmla="*/ 0 w 761"/>
                <a:gd name="T19" fmla="*/ 0 h 562"/>
                <a:gd name="T20" fmla="*/ 0 w 761"/>
                <a:gd name="T21" fmla="*/ 0 h 562"/>
                <a:gd name="T22" fmla="*/ 0 w 761"/>
                <a:gd name="T23" fmla="*/ 0 h 562"/>
                <a:gd name="T24" fmla="*/ 0 w 761"/>
                <a:gd name="T25" fmla="*/ 0 h 562"/>
                <a:gd name="T26" fmla="*/ 0 w 761"/>
                <a:gd name="T27" fmla="*/ 0 h 562"/>
                <a:gd name="T28" fmla="*/ 0 w 761"/>
                <a:gd name="T29" fmla="*/ 0 h 562"/>
                <a:gd name="T30" fmla="*/ 0 w 761"/>
                <a:gd name="T31" fmla="*/ 0 h 562"/>
                <a:gd name="T32" fmla="*/ 0 w 761"/>
                <a:gd name="T33" fmla="*/ 0 h 562"/>
                <a:gd name="T34" fmla="*/ 0 w 761"/>
                <a:gd name="T35" fmla="*/ 0 h 562"/>
                <a:gd name="T36" fmla="*/ 0 w 761"/>
                <a:gd name="T37" fmla="*/ 0 h 562"/>
                <a:gd name="T38" fmla="*/ 0 w 761"/>
                <a:gd name="T39" fmla="*/ 0 h 562"/>
                <a:gd name="T40" fmla="*/ 0 w 761"/>
                <a:gd name="T41" fmla="*/ 0 h 562"/>
                <a:gd name="T42" fmla="*/ 0 w 761"/>
                <a:gd name="T43" fmla="*/ 0 h 5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1"/>
                <a:gd name="T67" fmla="*/ 0 h 562"/>
                <a:gd name="T68" fmla="*/ 761 w 761"/>
                <a:gd name="T69" fmla="*/ 562 h 5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1" h="562">
                  <a:moveTo>
                    <a:pt x="139" y="38"/>
                  </a:moveTo>
                  <a:lnTo>
                    <a:pt x="241" y="70"/>
                  </a:lnTo>
                  <a:lnTo>
                    <a:pt x="331" y="47"/>
                  </a:lnTo>
                  <a:lnTo>
                    <a:pt x="441" y="52"/>
                  </a:lnTo>
                  <a:lnTo>
                    <a:pt x="517" y="23"/>
                  </a:lnTo>
                  <a:lnTo>
                    <a:pt x="619" y="163"/>
                  </a:lnTo>
                  <a:lnTo>
                    <a:pt x="749" y="254"/>
                  </a:lnTo>
                  <a:lnTo>
                    <a:pt x="761" y="460"/>
                  </a:lnTo>
                  <a:lnTo>
                    <a:pt x="683" y="562"/>
                  </a:lnTo>
                  <a:lnTo>
                    <a:pt x="619" y="421"/>
                  </a:lnTo>
                  <a:lnTo>
                    <a:pt x="595" y="497"/>
                  </a:lnTo>
                  <a:lnTo>
                    <a:pt x="543" y="511"/>
                  </a:lnTo>
                  <a:lnTo>
                    <a:pt x="478" y="369"/>
                  </a:lnTo>
                  <a:lnTo>
                    <a:pt x="338" y="293"/>
                  </a:lnTo>
                  <a:lnTo>
                    <a:pt x="209" y="190"/>
                  </a:lnTo>
                  <a:lnTo>
                    <a:pt x="183" y="254"/>
                  </a:lnTo>
                  <a:lnTo>
                    <a:pt x="260" y="319"/>
                  </a:lnTo>
                  <a:lnTo>
                    <a:pt x="221" y="369"/>
                  </a:lnTo>
                  <a:lnTo>
                    <a:pt x="30" y="241"/>
                  </a:lnTo>
                  <a:lnTo>
                    <a:pt x="0" y="26"/>
                  </a:lnTo>
                  <a:lnTo>
                    <a:pt x="74" y="0"/>
                  </a:lnTo>
                  <a:lnTo>
                    <a:pt x="139" y="3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7" name="Freeform 21"/>
            <p:cNvSpPr>
              <a:spLocks/>
            </p:cNvSpPr>
            <p:nvPr/>
          </p:nvSpPr>
          <p:spPr bwMode="auto">
            <a:xfrm>
              <a:off x="3444" y="1610"/>
              <a:ext cx="175" cy="80"/>
            </a:xfrm>
            <a:custGeom>
              <a:avLst/>
              <a:gdLst>
                <a:gd name="T0" fmla="*/ 0 w 1065"/>
                <a:gd name="T1" fmla="*/ 0 h 482"/>
                <a:gd name="T2" fmla="*/ 0 w 1065"/>
                <a:gd name="T3" fmla="*/ 0 h 482"/>
                <a:gd name="T4" fmla="*/ 0 w 1065"/>
                <a:gd name="T5" fmla="*/ 0 h 482"/>
                <a:gd name="T6" fmla="*/ 0 w 1065"/>
                <a:gd name="T7" fmla="*/ 0 h 482"/>
                <a:gd name="T8" fmla="*/ 0 w 1065"/>
                <a:gd name="T9" fmla="*/ 0 h 482"/>
                <a:gd name="T10" fmla="*/ 0 w 1065"/>
                <a:gd name="T11" fmla="*/ 0 h 482"/>
                <a:gd name="T12" fmla="*/ 0 w 1065"/>
                <a:gd name="T13" fmla="*/ 0 h 482"/>
                <a:gd name="T14" fmla="*/ 0 w 1065"/>
                <a:gd name="T15" fmla="*/ 0 h 482"/>
                <a:gd name="T16" fmla="*/ 0 w 1065"/>
                <a:gd name="T17" fmla="*/ 0 h 482"/>
                <a:gd name="T18" fmla="*/ 0 w 1065"/>
                <a:gd name="T19" fmla="*/ 0 h 482"/>
                <a:gd name="T20" fmla="*/ 0 w 1065"/>
                <a:gd name="T21" fmla="*/ 0 h 482"/>
                <a:gd name="T22" fmla="*/ 0 w 1065"/>
                <a:gd name="T23" fmla="*/ 0 h 482"/>
                <a:gd name="T24" fmla="*/ 0 w 1065"/>
                <a:gd name="T25" fmla="*/ 0 h 482"/>
                <a:gd name="T26" fmla="*/ 0 w 1065"/>
                <a:gd name="T27" fmla="*/ 0 h 482"/>
                <a:gd name="T28" fmla="*/ 0 w 1065"/>
                <a:gd name="T29" fmla="*/ 0 h 482"/>
                <a:gd name="T30" fmla="*/ 0 w 1065"/>
                <a:gd name="T31" fmla="*/ 0 h 482"/>
                <a:gd name="T32" fmla="*/ 0 w 1065"/>
                <a:gd name="T33" fmla="*/ 0 h 482"/>
                <a:gd name="T34" fmla="*/ 0 w 1065"/>
                <a:gd name="T35" fmla="*/ 0 h 482"/>
                <a:gd name="T36" fmla="*/ 0 w 1065"/>
                <a:gd name="T37" fmla="*/ 0 h 482"/>
                <a:gd name="T38" fmla="*/ 0 w 1065"/>
                <a:gd name="T39" fmla="*/ 0 h 482"/>
                <a:gd name="T40" fmla="*/ 0 w 1065"/>
                <a:gd name="T41" fmla="*/ 0 h 482"/>
                <a:gd name="T42" fmla="*/ 0 w 1065"/>
                <a:gd name="T43" fmla="*/ 0 h 482"/>
                <a:gd name="T44" fmla="*/ 0 w 1065"/>
                <a:gd name="T45" fmla="*/ 0 h 482"/>
                <a:gd name="T46" fmla="*/ 0 w 1065"/>
                <a:gd name="T47" fmla="*/ 0 h 482"/>
                <a:gd name="T48" fmla="*/ 0 w 1065"/>
                <a:gd name="T49" fmla="*/ 0 h 482"/>
                <a:gd name="T50" fmla="*/ 0 w 1065"/>
                <a:gd name="T51" fmla="*/ 0 h 482"/>
                <a:gd name="T52" fmla="*/ 0 w 1065"/>
                <a:gd name="T53" fmla="*/ 0 h 482"/>
                <a:gd name="T54" fmla="*/ 0 w 1065"/>
                <a:gd name="T55" fmla="*/ 0 h 482"/>
                <a:gd name="T56" fmla="*/ 0 w 1065"/>
                <a:gd name="T57" fmla="*/ 0 h 482"/>
                <a:gd name="T58" fmla="*/ 0 w 1065"/>
                <a:gd name="T59" fmla="*/ 0 h 482"/>
                <a:gd name="T60" fmla="*/ 0 w 1065"/>
                <a:gd name="T61" fmla="*/ 0 h 482"/>
                <a:gd name="T62" fmla="*/ 0 w 1065"/>
                <a:gd name="T63" fmla="*/ 0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65"/>
                <a:gd name="T97" fmla="*/ 0 h 482"/>
                <a:gd name="T98" fmla="*/ 1065 w 1065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65" h="482">
                  <a:moveTo>
                    <a:pt x="0" y="81"/>
                  </a:moveTo>
                  <a:lnTo>
                    <a:pt x="146" y="237"/>
                  </a:lnTo>
                  <a:lnTo>
                    <a:pt x="171" y="109"/>
                  </a:lnTo>
                  <a:lnTo>
                    <a:pt x="275" y="213"/>
                  </a:lnTo>
                  <a:lnTo>
                    <a:pt x="391" y="199"/>
                  </a:lnTo>
                  <a:lnTo>
                    <a:pt x="596" y="20"/>
                  </a:lnTo>
                  <a:lnTo>
                    <a:pt x="744" y="0"/>
                  </a:lnTo>
                  <a:lnTo>
                    <a:pt x="887" y="16"/>
                  </a:lnTo>
                  <a:lnTo>
                    <a:pt x="994" y="74"/>
                  </a:lnTo>
                  <a:lnTo>
                    <a:pt x="1065" y="175"/>
                  </a:lnTo>
                  <a:lnTo>
                    <a:pt x="1033" y="201"/>
                  </a:lnTo>
                  <a:lnTo>
                    <a:pt x="1021" y="291"/>
                  </a:lnTo>
                  <a:lnTo>
                    <a:pt x="887" y="348"/>
                  </a:lnTo>
                  <a:lnTo>
                    <a:pt x="854" y="291"/>
                  </a:lnTo>
                  <a:lnTo>
                    <a:pt x="861" y="222"/>
                  </a:lnTo>
                  <a:lnTo>
                    <a:pt x="842" y="130"/>
                  </a:lnTo>
                  <a:lnTo>
                    <a:pt x="737" y="94"/>
                  </a:lnTo>
                  <a:lnTo>
                    <a:pt x="649" y="135"/>
                  </a:lnTo>
                  <a:lnTo>
                    <a:pt x="603" y="214"/>
                  </a:lnTo>
                  <a:lnTo>
                    <a:pt x="494" y="262"/>
                  </a:lnTo>
                  <a:lnTo>
                    <a:pt x="468" y="290"/>
                  </a:lnTo>
                  <a:lnTo>
                    <a:pt x="571" y="430"/>
                  </a:lnTo>
                  <a:lnTo>
                    <a:pt x="481" y="482"/>
                  </a:lnTo>
                  <a:lnTo>
                    <a:pt x="442" y="412"/>
                  </a:lnTo>
                  <a:lnTo>
                    <a:pt x="397" y="430"/>
                  </a:lnTo>
                  <a:lnTo>
                    <a:pt x="366" y="354"/>
                  </a:lnTo>
                  <a:lnTo>
                    <a:pt x="282" y="373"/>
                  </a:lnTo>
                  <a:lnTo>
                    <a:pt x="216" y="324"/>
                  </a:lnTo>
                  <a:lnTo>
                    <a:pt x="93" y="301"/>
                  </a:lnTo>
                  <a:lnTo>
                    <a:pt x="4" y="327"/>
                  </a:lnTo>
                  <a:lnTo>
                    <a:pt x="9" y="278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8" name="Freeform 22"/>
            <p:cNvSpPr>
              <a:spLocks/>
            </p:cNvSpPr>
            <p:nvPr/>
          </p:nvSpPr>
          <p:spPr bwMode="auto">
            <a:xfrm>
              <a:off x="3195" y="1503"/>
              <a:ext cx="83" cy="46"/>
            </a:xfrm>
            <a:custGeom>
              <a:avLst/>
              <a:gdLst>
                <a:gd name="T0" fmla="*/ 0 w 510"/>
                <a:gd name="T1" fmla="*/ 0 h 276"/>
                <a:gd name="T2" fmla="*/ 0 w 510"/>
                <a:gd name="T3" fmla="*/ 0 h 276"/>
                <a:gd name="T4" fmla="*/ 0 w 510"/>
                <a:gd name="T5" fmla="*/ 0 h 276"/>
                <a:gd name="T6" fmla="*/ 0 w 510"/>
                <a:gd name="T7" fmla="*/ 0 h 276"/>
                <a:gd name="T8" fmla="*/ 0 w 510"/>
                <a:gd name="T9" fmla="*/ 0 h 276"/>
                <a:gd name="T10" fmla="*/ 0 w 510"/>
                <a:gd name="T11" fmla="*/ 0 h 276"/>
                <a:gd name="T12" fmla="*/ 0 w 510"/>
                <a:gd name="T13" fmla="*/ 0 h 276"/>
                <a:gd name="T14" fmla="*/ 0 w 510"/>
                <a:gd name="T15" fmla="*/ 0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0"/>
                <a:gd name="T25" fmla="*/ 0 h 276"/>
                <a:gd name="T26" fmla="*/ 510 w 510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0" h="276">
                  <a:moveTo>
                    <a:pt x="0" y="152"/>
                  </a:moveTo>
                  <a:lnTo>
                    <a:pt x="122" y="17"/>
                  </a:lnTo>
                  <a:lnTo>
                    <a:pt x="207" y="0"/>
                  </a:lnTo>
                  <a:lnTo>
                    <a:pt x="362" y="5"/>
                  </a:lnTo>
                  <a:lnTo>
                    <a:pt x="483" y="107"/>
                  </a:lnTo>
                  <a:lnTo>
                    <a:pt x="510" y="223"/>
                  </a:lnTo>
                  <a:lnTo>
                    <a:pt x="329" y="27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19" name="Freeform 23"/>
            <p:cNvSpPr>
              <a:spLocks/>
            </p:cNvSpPr>
            <p:nvPr/>
          </p:nvSpPr>
          <p:spPr bwMode="auto">
            <a:xfrm>
              <a:off x="3920" y="1217"/>
              <a:ext cx="18" cy="18"/>
            </a:xfrm>
            <a:custGeom>
              <a:avLst/>
              <a:gdLst>
                <a:gd name="T0" fmla="*/ 1 w 21"/>
                <a:gd name="T1" fmla="*/ 0 h 15"/>
                <a:gd name="T2" fmla="*/ 0 w 21"/>
                <a:gd name="T3" fmla="*/ 29 h 15"/>
                <a:gd name="T4" fmla="*/ 3 w 21"/>
                <a:gd name="T5" fmla="*/ 44 h 15"/>
                <a:gd name="T6" fmla="*/ 4 w 21"/>
                <a:gd name="T7" fmla="*/ 42 h 15"/>
                <a:gd name="T8" fmla="*/ 8 w 21"/>
                <a:gd name="T9" fmla="*/ 17 h 15"/>
                <a:gd name="T10" fmla="*/ 4 w 21"/>
                <a:gd name="T11" fmla="*/ 0 h 15"/>
                <a:gd name="T12" fmla="*/ 1 w 21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5"/>
                <a:gd name="T23" fmla="*/ 21 w 21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5">
                  <a:moveTo>
                    <a:pt x="1" y="0"/>
                  </a:moveTo>
                  <a:lnTo>
                    <a:pt x="0" y="10"/>
                  </a:lnTo>
                  <a:lnTo>
                    <a:pt x="4" y="15"/>
                  </a:lnTo>
                  <a:lnTo>
                    <a:pt x="11" y="14"/>
                  </a:lnTo>
                  <a:lnTo>
                    <a:pt x="21" y="6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20" name="Freeform 24"/>
            <p:cNvSpPr>
              <a:spLocks/>
            </p:cNvSpPr>
            <p:nvPr/>
          </p:nvSpPr>
          <p:spPr bwMode="auto">
            <a:xfrm>
              <a:off x="3414" y="1157"/>
              <a:ext cx="294" cy="92"/>
            </a:xfrm>
            <a:custGeom>
              <a:avLst/>
              <a:gdLst>
                <a:gd name="T0" fmla="*/ 134 w 344"/>
                <a:gd name="T1" fmla="*/ 59 h 79"/>
                <a:gd name="T2" fmla="*/ 119 w 344"/>
                <a:gd name="T3" fmla="*/ 66 h 79"/>
                <a:gd name="T4" fmla="*/ 108 w 344"/>
                <a:gd name="T5" fmla="*/ 48 h 79"/>
                <a:gd name="T6" fmla="*/ 97 w 344"/>
                <a:gd name="T7" fmla="*/ 36 h 79"/>
                <a:gd name="T8" fmla="*/ 92 w 344"/>
                <a:gd name="T9" fmla="*/ 16 h 79"/>
                <a:gd name="T10" fmla="*/ 77 w 344"/>
                <a:gd name="T11" fmla="*/ 0 h 79"/>
                <a:gd name="T12" fmla="*/ 63 w 344"/>
                <a:gd name="T13" fmla="*/ 3 h 79"/>
                <a:gd name="T14" fmla="*/ 45 w 344"/>
                <a:gd name="T15" fmla="*/ 14 h 79"/>
                <a:gd name="T16" fmla="*/ 27 w 344"/>
                <a:gd name="T17" fmla="*/ 44 h 79"/>
                <a:gd name="T18" fmla="*/ 18 w 344"/>
                <a:gd name="T19" fmla="*/ 75 h 79"/>
                <a:gd name="T20" fmla="*/ 3 w 344"/>
                <a:gd name="T21" fmla="*/ 107 h 79"/>
                <a:gd name="T22" fmla="*/ 0 w 344"/>
                <a:gd name="T23" fmla="*/ 137 h 79"/>
                <a:gd name="T24" fmla="*/ 13 w 344"/>
                <a:gd name="T25" fmla="*/ 113 h 79"/>
                <a:gd name="T26" fmla="*/ 26 w 344"/>
                <a:gd name="T27" fmla="*/ 132 h 79"/>
                <a:gd name="T28" fmla="*/ 37 w 344"/>
                <a:gd name="T29" fmla="*/ 97 h 79"/>
                <a:gd name="T30" fmla="*/ 47 w 344"/>
                <a:gd name="T31" fmla="*/ 118 h 79"/>
                <a:gd name="T32" fmla="*/ 58 w 344"/>
                <a:gd name="T33" fmla="*/ 92 h 79"/>
                <a:gd name="T34" fmla="*/ 70 w 344"/>
                <a:gd name="T35" fmla="*/ 133 h 79"/>
                <a:gd name="T36" fmla="*/ 78 w 344"/>
                <a:gd name="T37" fmla="*/ 121 h 79"/>
                <a:gd name="T38" fmla="*/ 83 w 344"/>
                <a:gd name="T39" fmla="*/ 146 h 79"/>
                <a:gd name="T40" fmla="*/ 87 w 344"/>
                <a:gd name="T41" fmla="*/ 198 h 79"/>
                <a:gd name="T42" fmla="*/ 101 w 344"/>
                <a:gd name="T43" fmla="*/ 192 h 79"/>
                <a:gd name="T44" fmla="*/ 121 w 344"/>
                <a:gd name="T45" fmla="*/ 150 h 79"/>
                <a:gd name="T46" fmla="*/ 133 w 344"/>
                <a:gd name="T47" fmla="*/ 92 h 79"/>
                <a:gd name="T48" fmla="*/ 134 w 344"/>
                <a:gd name="T49" fmla="*/ 59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4"/>
                <a:gd name="T76" fmla="*/ 0 h 79"/>
                <a:gd name="T77" fmla="*/ 344 w 344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4" h="79">
                  <a:moveTo>
                    <a:pt x="344" y="24"/>
                  </a:moveTo>
                  <a:lnTo>
                    <a:pt x="306" y="27"/>
                  </a:lnTo>
                  <a:lnTo>
                    <a:pt x="275" y="19"/>
                  </a:lnTo>
                  <a:lnTo>
                    <a:pt x="250" y="15"/>
                  </a:lnTo>
                  <a:lnTo>
                    <a:pt x="235" y="7"/>
                  </a:lnTo>
                  <a:lnTo>
                    <a:pt x="196" y="0"/>
                  </a:lnTo>
                  <a:lnTo>
                    <a:pt x="163" y="3"/>
                  </a:lnTo>
                  <a:lnTo>
                    <a:pt x="116" y="6"/>
                  </a:lnTo>
                  <a:lnTo>
                    <a:pt x="73" y="18"/>
                  </a:lnTo>
                  <a:lnTo>
                    <a:pt x="46" y="29"/>
                  </a:lnTo>
                  <a:lnTo>
                    <a:pt x="3" y="43"/>
                  </a:lnTo>
                  <a:lnTo>
                    <a:pt x="0" y="55"/>
                  </a:lnTo>
                  <a:lnTo>
                    <a:pt x="33" y="45"/>
                  </a:lnTo>
                  <a:lnTo>
                    <a:pt x="65" y="52"/>
                  </a:lnTo>
                  <a:lnTo>
                    <a:pt x="94" y="39"/>
                  </a:lnTo>
                  <a:lnTo>
                    <a:pt x="120" y="47"/>
                  </a:lnTo>
                  <a:lnTo>
                    <a:pt x="151" y="37"/>
                  </a:lnTo>
                  <a:lnTo>
                    <a:pt x="179" y="53"/>
                  </a:lnTo>
                  <a:lnTo>
                    <a:pt x="199" y="48"/>
                  </a:lnTo>
                  <a:lnTo>
                    <a:pt x="214" y="58"/>
                  </a:lnTo>
                  <a:lnTo>
                    <a:pt x="223" y="79"/>
                  </a:lnTo>
                  <a:lnTo>
                    <a:pt x="258" y="77"/>
                  </a:lnTo>
                  <a:lnTo>
                    <a:pt x="309" y="60"/>
                  </a:lnTo>
                  <a:lnTo>
                    <a:pt x="341" y="37"/>
                  </a:lnTo>
                  <a:lnTo>
                    <a:pt x="344" y="2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21" name="Freeform 25"/>
            <p:cNvSpPr>
              <a:spLocks/>
            </p:cNvSpPr>
            <p:nvPr/>
          </p:nvSpPr>
          <p:spPr bwMode="auto">
            <a:xfrm>
              <a:off x="3623" y="1298"/>
              <a:ext cx="54" cy="32"/>
            </a:xfrm>
            <a:custGeom>
              <a:avLst/>
              <a:gdLst>
                <a:gd name="T0" fmla="*/ 23 w 63"/>
                <a:gd name="T1" fmla="*/ 13 h 28"/>
                <a:gd name="T2" fmla="*/ 16 w 63"/>
                <a:gd name="T3" fmla="*/ 0 h 28"/>
                <a:gd name="T4" fmla="*/ 11 w 63"/>
                <a:gd name="T5" fmla="*/ 0 h 28"/>
                <a:gd name="T6" fmla="*/ 6 w 63"/>
                <a:gd name="T7" fmla="*/ 15 h 28"/>
                <a:gd name="T8" fmla="*/ 3 w 63"/>
                <a:gd name="T9" fmla="*/ 31 h 28"/>
                <a:gd name="T10" fmla="*/ 0 w 63"/>
                <a:gd name="T11" fmla="*/ 46 h 28"/>
                <a:gd name="T12" fmla="*/ 3 w 63"/>
                <a:gd name="T13" fmla="*/ 58 h 28"/>
                <a:gd name="T14" fmla="*/ 10 w 63"/>
                <a:gd name="T15" fmla="*/ 63 h 28"/>
                <a:gd name="T16" fmla="*/ 21 w 63"/>
                <a:gd name="T17" fmla="*/ 53 h 28"/>
                <a:gd name="T18" fmla="*/ 24 w 63"/>
                <a:gd name="T19" fmla="*/ 33 h 28"/>
                <a:gd name="T20" fmla="*/ 23 w 63"/>
                <a:gd name="T21" fmla="*/ 13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8"/>
                <a:gd name="T35" fmla="*/ 63 w 63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8">
                  <a:moveTo>
                    <a:pt x="57" y="6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15" y="7"/>
                  </a:lnTo>
                  <a:lnTo>
                    <a:pt x="7" y="14"/>
                  </a:lnTo>
                  <a:lnTo>
                    <a:pt x="0" y="21"/>
                  </a:lnTo>
                  <a:lnTo>
                    <a:pt x="9" y="26"/>
                  </a:lnTo>
                  <a:lnTo>
                    <a:pt x="26" y="28"/>
                  </a:lnTo>
                  <a:lnTo>
                    <a:pt x="52" y="24"/>
                  </a:lnTo>
                  <a:lnTo>
                    <a:pt x="63" y="15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22" name="Freeform 26"/>
            <p:cNvSpPr>
              <a:spLocks/>
            </p:cNvSpPr>
            <p:nvPr/>
          </p:nvSpPr>
          <p:spPr bwMode="auto">
            <a:xfrm>
              <a:off x="3742" y="1191"/>
              <a:ext cx="147" cy="98"/>
            </a:xfrm>
            <a:custGeom>
              <a:avLst/>
              <a:gdLst>
                <a:gd name="T0" fmla="*/ 68 w 172"/>
                <a:gd name="T1" fmla="*/ 58 h 85"/>
                <a:gd name="T2" fmla="*/ 63 w 172"/>
                <a:gd name="T3" fmla="*/ 43 h 85"/>
                <a:gd name="T4" fmla="*/ 52 w 172"/>
                <a:gd name="T5" fmla="*/ 36 h 85"/>
                <a:gd name="T6" fmla="*/ 46 w 172"/>
                <a:gd name="T7" fmla="*/ 1 h 85"/>
                <a:gd name="T8" fmla="*/ 42 w 172"/>
                <a:gd name="T9" fmla="*/ 0 h 85"/>
                <a:gd name="T10" fmla="*/ 32 w 172"/>
                <a:gd name="T11" fmla="*/ 14 h 85"/>
                <a:gd name="T12" fmla="*/ 18 w 172"/>
                <a:gd name="T13" fmla="*/ 0 h 85"/>
                <a:gd name="T14" fmla="*/ 7 w 172"/>
                <a:gd name="T15" fmla="*/ 16 h 85"/>
                <a:gd name="T16" fmla="*/ 2 w 172"/>
                <a:gd name="T17" fmla="*/ 50 h 85"/>
                <a:gd name="T18" fmla="*/ 0 w 172"/>
                <a:gd name="T19" fmla="*/ 78 h 85"/>
                <a:gd name="T20" fmla="*/ 3 w 172"/>
                <a:gd name="T21" fmla="*/ 107 h 85"/>
                <a:gd name="T22" fmla="*/ 9 w 172"/>
                <a:gd name="T23" fmla="*/ 141 h 85"/>
                <a:gd name="T24" fmla="*/ 11 w 172"/>
                <a:gd name="T25" fmla="*/ 163 h 85"/>
                <a:gd name="T26" fmla="*/ 6 w 172"/>
                <a:gd name="T27" fmla="*/ 199 h 85"/>
                <a:gd name="T28" fmla="*/ 12 w 172"/>
                <a:gd name="T29" fmla="*/ 182 h 85"/>
                <a:gd name="T30" fmla="*/ 20 w 172"/>
                <a:gd name="T31" fmla="*/ 173 h 85"/>
                <a:gd name="T32" fmla="*/ 27 w 172"/>
                <a:gd name="T33" fmla="*/ 199 h 85"/>
                <a:gd name="T34" fmla="*/ 31 w 172"/>
                <a:gd name="T35" fmla="*/ 189 h 85"/>
                <a:gd name="T36" fmla="*/ 32 w 172"/>
                <a:gd name="T37" fmla="*/ 142 h 85"/>
                <a:gd name="T38" fmla="*/ 38 w 172"/>
                <a:gd name="T39" fmla="*/ 127 h 85"/>
                <a:gd name="T40" fmla="*/ 51 w 172"/>
                <a:gd name="T41" fmla="*/ 103 h 85"/>
                <a:gd name="T42" fmla="*/ 55 w 172"/>
                <a:gd name="T43" fmla="*/ 84 h 85"/>
                <a:gd name="T44" fmla="*/ 68 w 172"/>
                <a:gd name="T45" fmla="*/ 58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85"/>
                <a:gd name="T71" fmla="*/ 172 w 172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85">
                  <a:moveTo>
                    <a:pt x="172" y="24"/>
                  </a:moveTo>
                  <a:lnTo>
                    <a:pt x="161" y="18"/>
                  </a:lnTo>
                  <a:lnTo>
                    <a:pt x="133" y="15"/>
                  </a:lnTo>
                  <a:lnTo>
                    <a:pt x="119" y="1"/>
                  </a:lnTo>
                  <a:lnTo>
                    <a:pt x="107" y="0"/>
                  </a:lnTo>
                  <a:lnTo>
                    <a:pt x="82" y="6"/>
                  </a:lnTo>
                  <a:lnTo>
                    <a:pt x="47" y="0"/>
                  </a:lnTo>
                  <a:lnTo>
                    <a:pt x="18" y="7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7" y="46"/>
                  </a:lnTo>
                  <a:lnTo>
                    <a:pt x="22" y="60"/>
                  </a:lnTo>
                  <a:lnTo>
                    <a:pt x="27" y="69"/>
                  </a:lnTo>
                  <a:lnTo>
                    <a:pt x="14" y="85"/>
                  </a:lnTo>
                  <a:lnTo>
                    <a:pt x="30" y="77"/>
                  </a:lnTo>
                  <a:lnTo>
                    <a:pt x="51" y="74"/>
                  </a:lnTo>
                  <a:lnTo>
                    <a:pt x="70" y="85"/>
                  </a:lnTo>
                  <a:lnTo>
                    <a:pt x="78" y="81"/>
                  </a:lnTo>
                  <a:lnTo>
                    <a:pt x="85" y="61"/>
                  </a:lnTo>
                  <a:lnTo>
                    <a:pt x="100" y="54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72" y="24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23" name="Freeform 27"/>
            <p:cNvSpPr>
              <a:spLocks/>
            </p:cNvSpPr>
            <p:nvPr/>
          </p:nvSpPr>
          <p:spPr bwMode="auto">
            <a:xfrm>
              <a:off x="3742" y="1201"/>
              <a:ext cx="66" cy="88"/>
            </a:xfrm>
            <a:custGeom>
              <a:avLst/>
              <a:gdLst>
                <a:gd name="T0" fmla="*/ 5 w 78"/>
                <a:gd name="T1" fmla="*/ 0 h 76"/>
                <a:gd name="T2" fmla="*/ 3 w 78"/>
                <a:gd name="T3" fmla="*/ 25 h 76"/>
                <a:gd name="T4" fmla="*/ 0 w 78"/>
                <a:gd name="T5" fmla="*/ 52 h 76"/>
                <a:gd name="T6" fmla="*/ 3 w 78"/>
                <a:gd name="T7" fmla="*/ 78 h 76"/>
                <a:gd name="T8" fmla="*/ 3 w 78"/>
                <a:gd name="T9" fmla="*/ 98 h 76"/>
                <a:gd name="T10" fmla="*/ 8 w 78"/>
                <a:gd name="T11" fmla="*/ 120 h 76"/>
                <a:gd name="T12" fmla="*/ 10 w 78"/>
                <a:gd name="T13" fmla="*/ 139 h 76"/>
                <a:gd name="T14" fmla="*/ 5 w 78"/>
                <a:gd name="T15" fmla="*/ 184 h 76"/>
                <a:gd name="T16" fmla="*/ 10 w 78"/>
                <a:gd name="T17" fmla="*/ 168 h 76"/>
                <a:gd name="T18" fmla="*/ 14 w 78"/>
                <a:gd name="T19" fmla="*/ 159 h 76"/>
                <a:gd name="T20" fmla="*/ 18 w 78"/>
                <a:gd name="T21" fmla="*/ 152 h 76"/>
                <a:gd name="T22" fmla="*/ 25 w 78"/>
                <a:gd name="T23" fmla="*/ 184 h 76"/>
                <a:gd name="T24" fmla="*/ 29 w 78"/>
                <a:gd name="T25" fmla="*/ 170 h 76"/>
                <a:gd name="T26" fmla="*/ 21 w 78"/>
                <a:gd name="T27" fmla="*/ 139 h 76"/>
                <a:gd name="T28" fmla="*/ 17 w 78"/>
                <a:gd name="T29" fmla="*/ 104 h 76"/>
                <a:gd name="T30" fmla="*/ 14 w 78"/>
                <a:gd name="T31" fmla="*/ 80 h 76"/>
                <a:gd name="T32" fmla="*/ 15 w 78"/>
                <a:gd name="T33" fmla="*/ 42 h 76"/>
                <a:gd name="T34" fmla="*/ 12 w 78"/>
                <a:gd name="T35" fmla="*/ 12 h 76"/>
                <a:gd name="T36" fmla="*/ 5 w 78"/>
                <a:gd name="T37" fmla="*/ 0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8"/>
                <a:gd name="T58" fmla="*/ 0 h 76"/>
                <a:gd name="T59" fmla="*/ 78 w 78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8" h="76">
                  <a:moveTo>
                    <a:pt x="14" y="0"/>
                  </a:moveTo>
                  <a:lnTo>
                    <a:pt x="3" y="10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10" y="41"/>
                  </a:lnTo>
                  <a:lnTo>
                    <a:pt x="22" y="50"/>
                  </a:lnTo>
                  <a:lnTo>
                    <a:pt x="28" y="58"/>
                  </a:lnTo>
                  <a:lnTo>
                    <a:pt x="13" y="76"/>
                  </a:lnTo>
                  <a:lnTo>
                    <a:pt x="28" y="69"/>
                  </a:lnTo>
                  <a:lnTo>
                    <a:pt x="38" y="66"/>
                  </a:lnTo>
                  <a:lnTo>
                    <a:pt x="49" y="63"/>
                  </a:lnTo>
                  <a:lnTo>
                    <a:pt x="71" y="76"/>
                  </a:lnTo>
                  <a:lnTo>
                    <a:pt x="78" y="71"/>
                  </a:lnTo>
                  <a:lnTo>
                    <a:pt x="58" y="58"/>
                  </a:lnTo>
                  <a:lnTo>
                    <a:pt x="46" y="43"/>
                  </a:lnTo>
                  <a:lnTo>
                    <a:pt x="37" y="34"/>
                  </a:lnTo>
                  <a:lnTo>
                    <a:pt x="43" y="17"/>
                  </a:lnTo>
                  <a:lnTo>
                    <a:pt x="31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24" name="Freeform 28"/>
            <p:cNvSpPr>
              <a:spLocks/>
            </p:cNvSpPr>
            <p:nvPr/>
          </p:nvSpPr>
          <p:spPr bwMode="auto">
            <a:xfrm>
              <a:off x="2496" y="816"/>
              <a:ext cx="772" cy="691"/>
            </a:xfrm>
            <a:custGeom>
              <a:avLst/>
              <a:gdLst>
                <a:gd name="T0" fmla="*/ 222 w 905"/>
                <a:gd name="T1" fmla="*/ 643 h 594"/>
                <a:gd name="T2" fmla="*/ 217 w 905"/>
                <a:gd name="T3" fmla="*/ 741 h 594"/>
                <a:gd name="T4" fmla="*/ 217 w 905"/>
                <a:gd name="T5" fmla="*/ 905 h 594"/>
                <a:gd name="T6" fmla="*/ 221 w 905"/>
                <a:gd name="T7" fmla="*/ 1042 h 594"/>
                <a:gd name="T8" fmla="*/ 239 w 905"/>
                <a:gd name="T9" fmla="*/ 1135 h 594"/>
                <a:gd name="T10" fmla="*/ 260 w 905"/>
                <a:gd name="T11" fmla="*/ 1218 h 594"/>
                <a:gd name="T12" fmla="*/ 279 w 905"/>
                <a:gd name="T13" fmla="*/ 1157 h 594"/>
                <a:gd name="T14" fmla="*/ 299 w 905"/>
                <a:gd name="T15" fmla="*/ 1151 h 594"/>
                <a:gd name="T16" fmla="*/ 310 w 905"/>
                <a:gd name="T17" fmla="*/ 1033 h 594"/>
                <a:gd name="T18" fmla="*/ 328 w 905"/>
                <a:gd name="T19" fmla="*/ 938 h 594"/>
                <a:gd name="T20" fmla="*/ 346 w 905"/>
                <a:gd name="T21" fmla="*/ 909 h 594"/>
                <a:gd name="T22" fmla="*/ 333 w 905"/>
                <a:gd name="T23" fmla="*/ 1071 h 594"/>
                <a:gd name="T24" fmla="*/ 329 w 905"/>
                <a:gd name="T25" fmla="*/ 1203 h 594"/>
                <a:gd name="T26" fmla="*/ 300 w 905"/>
                <a:gd name="T27" fmla="*/ 1188 h 594"/>
                <a:gd name="T28" fmla="*/ 295 w 905"/>
                <a:gd name="T29" fmla="*/ 1292 h 594"/>
                <a:gd name="T30" fmla="*/ 303 w 905"/>
                <a:gd name="T31" fmla="*/ 1366 h 594"/>
                <a:gd name="T32" fmla="*/ 287 w 905"/>
                <a:gd name="T33" fmla="*/ 1358 h 594"/>
                <a:gd name="T34" fmla="*/ 285 w 905"/>
                <a:gd name="T35" fmla="*/ 1433 h 594"/>
                <a:gd name="T36" fmla="*/ 272 w 905"/>
                <a:gd name="T37" fmla="*/ 1449 h 594"/>
                <a:gd name="T38" fmla="*/ 265 w 905"/>
                <a:gd name="T39" fmla="*/ 1376 h 594"/>
                <a:gd name="T40" fmla="*/ 250 w 905"/>
                <a:gd name="T41" fmla="*/ 1353 h 594"/>
                <a:gd name="T42" fmla="*/ 235 w 905"/>
                <a:gd name="T43" fmla="*/ 1426 h 594"/>
                <a:gd name="T44" fmla="*/ 207 w 905"/>
                <a:gd name="T45" fmla="*/ 1398 h 594"/>
                <a:gd name="T46" fmla="*/ 176 w 905"/>
                <a:gd name="T47" fmla="*/ 1265 h 594"/>
                <a:gd name="T48" fmla="*/ 152 w 905"/>
                <a:gd name="T49" fmla="*/ 1234 h 594"/>
                <a:gd name="T50" fmla="*/ 117 w 905"/>
                <a:gd name="T51" fmla="*/ 1087 h 594"/>
                <a:gd name="T52" fmla="*/ 103 w 905"/>
                <a:gd name="T53" fmla="*/ 804 h 594"/>
                <a:gd name="T54" fmla="*/ 82 w 905"/>
                <a:gd name="T55" fmla="*/ 683 h 594"/>
                <a:gd name="T56" fmla="*/ 65 w 905"/>
                <a:gd name="T57" fmla="*/ 449 h 594"/>
                <a:gd name="T58" fmla="*/ 44 w 905"/>
                <a:gd name="T59" fmla="*/ 218 h 594"/>
                <a:gd name="T60" fmla="*/ 26 w 905"/>
                <a:gd name="T61" fmla="*/ 135 h 594"/>
                <a:gd name="T62" fmla="*/ 36 w 905"/>
                <a:gd name="T63" fmla="*/ 403 h 594"/>
                <a:gd name="T64" fmla="*/ 52 w 905"/>
                <a:gd name="T65" fmla="*/ 604 h 594"/>
                <a:gd name="T66" fmla="*/ 72 w 905"/>
                <a:gd name="T67" fmla="*/ 854 h 594"/>
                <a:gd name="T68" fmla="*/ 53 w 905"/>
                <a:gd name="T69" fmla="*/ 743 h 594"/>
                <a:gd name="T70" fmla="*/ 41 w 905"/>
                <a:gd name="T71" fmla="*/ 614 h 594"/>
                <a:gd name="T72" fmla="*/ 33 w 905"/>
                <a:gd name="T73" fmla="*/ 484 h 594"/>
                <a:gd name="T74" fmla="*/ 20 w 905"/>
                <a:gd name="T75" fmla="*/ 418 h 594"/>
                <a:gd name="T76" fmla="*/ 20 w 905"/>
                <a:gd name="T77" fmla="*/ 315 h 594"/>
                <a:gd name="T78" fmla="*/ 6 w 905"/>
                <a:gd name="T79" fmla="*/ 165 h 594"/>
                <a:gd name="T80" fmla="*/ 0 w 905"/>
                <a:gd name="T81" fmla="*/ 0 h 594"/>
                <a:gd name="T82" fmla="*/ 55 w 905"/>
                <a:gd name="T83" fmla="*/ 135 h 594"/>
                <a:gd name="T84" fmla="*/ 93 w 905"/>
                <a:gd name="T85" fmla="*/ 171 h 594"/>
                <a:gd name="T86" fmla="*/ 131 w 905"/>
                <a:gd name="T87" fmla="*/ 195 h 594"/>
                <a:gd name="T88" fmla="*/ 142 w 905"/>
                <a:gd name="T89" fmla="*/ 378 h 594"/>
                <a:gd name="T90" fmla="*/ 160 w 905"/>
                <a:gd name="T91" fmla="*/ 301 h 594"/>
                <a:gd name="T92" fmla="*/ 189 w 905"/>
                <a:gd name="T93" fmla="*/ 423 h 594"/>
                <a:gd name="T94" fmla="*/ 209 w 905"/>
                <a:gd name="T95" fmla="*/ 625 h 5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5"/>
                <a:gd name="T145" fmla="*/ 0 h 594"/>
                <a:gd name="T146" fmla="*/ 905 w 905"/>
                <a:gd name="T147" fmla="*/ 594 h 59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5" h="594">
                  <a:moveTo>
                    <a:pt x="570" y="250"/>
                  </a:moveTo>
                  <a:lnTo>
                    <a:pt x="577" y="260"/>
                  </a:lnTo>
                  <a:lnTo>
                    <a:pt x="580" y="276"/>
                  </a:lnTo>
                  <a:lnTo>
                    <a:pt x="562" y="299"/>
                  </a:lnTo>
                  <a:lnTo>
                    <a:pt x="551" y="342"/>
                  </a:lnTo>
                  <a:lnTo>
                    <a:pt x="561" y="365"/>
                  </a:lnTo>
                  <a:lnTo>
                    <a:pt x="557" y="396"/>
                  </a:lnTo>
                  <a:lnTo>
                    <a:pt x="573" y="420"/>
                  </a:lnTo>
                  <a:lnTo>
                    <a:pt x="587" y="450"/>
                  </a:lnTo>
                  <a:lnTo>
                    <a:pt x="618" y="458"/>
                  </a:lnTo>
                  <a:lnTo>
                    <a:pt x="644" y="487"/>
                  </a:lnTo>
                  <a:lnTo>
                    <a:pt x="675" y="492"/>
                  </a:lnTo>
                  <a:lnTo>
                    <a:pt x="693" y="472"/>
                  </a:lnTo>
                  <a:lnTo>
                    <a:pt x="723" y="467"/>
                  </a:lnTo>
                  <a:lnTo>
                    <a:pt x="749" y="474"/>
                  </a:lnTo>
                  <a:lnTo>
                    <a:pt x="777" y="464"/>
                  </a:lnTo>
                  <a:lnTo>
                    <a:pt x="791" y="444"/>
                  </a:lnTo>
                  <a:lnTo>
                    <a:pt x="804" y="417"/>
                  </a:lnTo>
                  <a:lnTo>
                    <a:pt x="797" y="384"/>
                  </a:lnTo>
                  <a:lnTo>
                    <a:pt x="851" y="378"/>
                  </a:lnTo>
                  <a:lnTo>
                    <a:pt x="880" y="365"/>
                  </a:lnTo>
                  <a:lnTo>
                    <a:pt x="899" y="366"/>
                  </a:lnTo>
                  <a:lnTo>
                    <a:pt x="905" y="390"/>
                  </a:lnTo>
                  <a:lnTo>
                    <a:pt x="863" y="432"/>
                  </a:lnTo>
                  <a:lnTo>
                    <a:pt x="867" y="465"/>
                  </a:lnTo>
                  <a:lnTo>
                    <a:pt x="854" y="486"/>
                  </a:lnTo>
                  <a:lnTo>
                    <a:pt x="815" y="480"/>
                  </a:lnTo>
                  <a:lnTo>
                    <a:pt x="780" y="480"/>
                  </a:lnTo>
                  <a:lnTo>
                    <a:pt x="767" y="498"/>
                  </a:lnTo>
                  <a:lnTo>
                    <a:pt x="767" y="522"/>
                  </a:lnTo>
                  <a:lnTo>
                    <a:pt x="790" y="534"/>
                  </a:lnTo>
                  <a:lnTo>
                    <a:pt x="786" y="550"/>
                  </a:lnTo>
                  <a:lnTo>
                    <a:pt x="760" y="545"/>
                  </a:lnTo>
                  <a:lnTo>
                    <a:pt x="745" y="548"/>
                  </a:lnTo>
                  <a:lnTo>
                    <a:pt x="737" y="558"/>
                  </a:lnTo>
                  <a:lnTo>
                    <a:pt x="738" y="578"/>
                  </a:lnTo>
                  <a:lnTo>
                    <a:pt x="743" y="594"/>
                  </a:lnTo>
                  <a:lnTo>
                    <a:pt x="708" y="585"/>
                  </a:lnTo>
                  <a:lnTo>
                    <a:pt x="700" y="572"/>
                  </a:lnTo>
                  <a:lnTo>
                    <a:pt x="688" y="555"/>
                  </a:lnTo>
                  <a:lnTo>
                    <a:pt x="671" y="546"/>
                  </a:lnTo>
                  <a:lnTo>
                    <a:pt x="651" y="546"/>
                  </a:lnTo>
                  <a:lnTo>
                    <a:pt x="635" y="564"/>
                  </a:lnTo>
                  <a:lnTo>
                    <a:pt x="611" y="576"/>
                  </a:lnTo>
                  <a:lnTo>
                    <a:pt x="576" y="567"/>
                  </a:lnTo>
                  <a:lnTo>
                    <a:pt x="539" y="564"/>
                  </a:lnTo>
                  <a:lnTo>
                    <a:pt x="499" y="530"/>
                  </a:lnTo>
                  <a:lnTo>
                    <a:pt x="455" y="510"/>
                  </a:lnTo>
                  <a:lnTo>
                    <a:pt x="418" y="500"/>
                  </a:lnTo>
                  <a:lnTo>
                    <a:pt x="395" y="498"/>
                  </a:lnTo>
                  <a:lnTo>
                    <a:pt x="335" y="480"/>
                  </a:lnTo>
                  <a:lnTo>
                    <a:pt x="305" y="438"/>
                  </a:lnTo>
                  <a:lnTo>
                    <a:pt x="293" y="366"/>
                  </a:lnTo>
                  <a:lnTo>
                    <a:pt x="269" y="324"/>
                  </a:lnTo>
                  <a:lnTo>
                    <a:pt x="246" y="298"/>
                  </a:lnTo>
                  <a:lnTo>
                    <a:pt x="215" y="276"/>
                  </a:lnTo>
                  <a:lnTo>
                    <a:pt x="197" y="219"/>
                  </a:lnTo>
                  <a:lnTo>
                    <a:pt x="168" y="181"/>
                  </a:lnTo>
                  <a:lnTo>
                    <a:pt x="137" y="145"/>
                  </a:lnTo>
                  <a:lnTo>
                    <a:pt x="116" y="88"/>
                  </a:lnTo>
                  <a:lnTo>
                    <a:pt x="98" y="69"/>
                  </a:lnTo>
                  <a:lnTo>
                    <a:pt x="66" y="55"/>
                  </a:lnTo>
                  <a:lnTo>
                    <a:pt x="78" y="115"/>
                  </a:lnTo>
                  <a:lnTo>
                    <a:pt x="92" y="162"/>
                  </a:lnTo>
                  <a:lnTo>
                    <a:pt x="114" y="199"/>
                  </a:lnTo>
                  <a:lnTo>
                    <a:pt x="134" y="243"/>
                  </a:lnTo>
                  <a:lnTo>
                    <a:pt x="161" y="294"/>
                  </a:lnTo>
                  <a:lnTo>
                    <a:pt x="187" y="345"/>
                  </a:lnTo>
                  <a:lnTo>
                    <a:pt x="172" y="351"/>
                  </a:lnTo>
                  <a:lnTo>
                    <a:pt x="138" y="300"/>
                  </a:lnTo>
                  <a:lnTo>
                    <a:pt x="114" y="288"/>
                  </a:lnTo>
                  <a:lnTo>
                    <a:pt x="106" y="248"/>
                  </a:lnTo>
                  <a:lnTo>
                    <a:pt x="90" y="228"/>
                  </a:lnTo>
                  <a:lnTo>
                    <a:pt x="87" y="196"/>
                  </a:lnTo>
                  <a:lnTo>
                    <a:pt x="71" y="175"/>
                  </a:lnTo>
                  <a:lnTo>
                    <a:pt x="54" y="169"/>
                  </a:lnTo>
                  <a:lnTo>
                    <a:pt x="44" y="149"/>
                  </a:lnTo>
                  <a:lnTo>
                    <a:pt x="54" y="127"/>
                  </a:lnTo>
                  <a:lnTo>
                    <a:pt x="33" y="89"/>
                  </a:lnTo>
                  <a:lnTo>
                    <a:pt x="15" y="66"/>
                  </a:lnTo>
                  <a:lnTo>
                    <a:pt x="6" y="40"/>
                  </a:lnTo>
                  <a:lnTo>
                    <a:pt x="0" y="0"/>
                  </a:lnTo>
                  <a:lnTo>
                    <a:pt x="84" y="18"/>
                  </a:lnTo>
                  <a:lnTo>
                    <a:pt x="143" y="55"/>
                  </a:lnTo>
                  <a:lnTo>
                    <a:pt x="170" y="75"/>
                  </a:lnTo>
                  <a:lnTo>
                    <a:pt x="242" y="69"/>
                  </a:lnTo>
                  <a:lnTo>
                    <a:pt x="259" y="82"/>
                  </a:lnTo>
                  <a:lnTo>
                    <a:pt x="339" y="79"/>
                  </a:lnTo>
                  <a:lnTo>
                    <a:pt x="353" y="101"/>
                  </a:lnTo>
                  <a:lnTo>
                    <a:pt x="369" y="152"/>
                  </a:lnTo>
                  <a:lnTo>
                    <a:pt x="405" y="151"/>
                  </a:lnTo>
                  <a:lnTo>
                    <a:pt x="416" y="122"/>
                  </a:lnTo>
                  <a:lnTo>
                    <a:pt x="458" y="122"/>
                  </a:lnTo>
                  <a:lnTo>
                    <a:pt x="491" y="171"/>
                  </a:lnTo>
                  <a:lnTo>
                    <a:pt x="516" y="237"/>
                  </a:lnTo>
                  <a:lnTo>
                    <a:pt x="543" y="252"/>
                  </a:lnTo>
                  <a:lnTo>
                    <a:pt x="570" y="25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7171" name="Freeform 30"/>
          <p:cNvSpPr>
            <a:spLocks/>
          </p:cNvSpPr>
          <p:nvPr/>
        </p:nvSpPr>
        <p:spPr bwMode="auto">
          <a:xfrm>
            <a:off x="5880100" y="2844800"/>
            <a:ext cx="2327275" cy="2322513"/>
          </a:xfrm>
          <a:custGeom>
            <a:avLst/>
            <a:gdLst>
              <a:gd name="T0" fmla="*/ 2147483647 w 1279"/>
              <a:gd name="T1" fmla="*/ 2147483647 h 1233"/>
              <a:gd name="T2" fmla="*/ 2147483647 w 1279"/>
              <a:gd name="T3" fmla="*/ 2147483647 h 1233"/>
              <a:gd name="T4" fmla="*/ 0 w 1279"/>
              <a:gd name="T5" fmla="*/ 2147483647 h 1233"/>
              <a:gd name="T6" fmla="*/ 2147483647 w 1279"/>
              <a:gd name="T7" fmla="*/ 2147483647 h 1233"/>
              <a:gd name="T8" fmla="*/ 2147483647 w 1279"/>
              <a:gd name="T9" fmla="*/ 2147483647 h 1233"/>
              <a:gd name="T10" fmla="*/ 2147483647 w 1279"/>
              <a:gd name="T11" fmla="*/ 2147483647 h 1233"/>
              <a:gd name="T12" fmla="*/ 2147483647 w 1279"/>
              <a:gd name="T13" fmla="*/ 2147483647 h 1233"/>
              <a:gd name="T14" fmla="*/ 2147483647 w 1279"/>
              <a:gd name="T15" fmla="*/ 2147483647 h 1233"/>
              <a:gd name="T16" fmla="*/ 2147483647 w 1279"/>
              <a:gd name="T17" fmla="*/ 2147483647 h 1233"/>
              <a:gd name="T18" fmla="*/ 2147483647 w 1279"/>
              <a:gd name="T19" fmla="*/ 2147483647 h 1233"/>
              <a:gd name="T20" fmla="*/ 2147483647 w 1279"/>
              <a:gd name="T21" fmla="*/ 2147483647 h 1233"/>
              <a:gd name="T22" fmla="*/ 2147483647 w 1279"/>
              <a:gd name="T23" fmla="*/ 2147483647 h 1233"/>
              <a:gd name="T24" fmla="*/ 2147483647 w 1279"/>
              <a:gd name="T25" fmla="*/ 2147483647 h 1233"/>
              <a:gd name="T26" fmla="*/ 2147483647 w 1279"/>
              <a:gd name="T27" fmla="*/ 2147483647 h 1233"/>
              <a:gd name="T28" fmla="*/ 2147483647 w 1279"/>
              <a:gd name="T29" fmla="*/ 2147483647 h 1233"/>
              <a:gd name="T30" fmla="*/ 2147483647 w 1279"/>
              <a:gd name="T31" fmla="*/ 2147483647 h 1233"/>
              <a:gd name="T32" fmla="*/ 2147483647 w 1279"/>
              <a:gd name="T33" fmla="*/ 2147483647 h 1233"/>
              <a:gd name="T34" fmla="*/ 2147483647 w 1279"/>
              <a:gd name="T35" fmla="*/ 2147483647 h 1233"/>
              <a:gd name="T36" fmla="*/ 2147483647 w 1279"/>
              <a:gd name="T37" fmla="*/ 2147483647 h 1233"/>
              <a:gd name="T38" fmla="*/ 2147483647 w 1279"/>
              <a:gd name="T39" fmla="*/ 2147483647 h 1233"/>
              <a:gd name="T40" fmla="*/ 2147483647 w 1279"/>
              <a:gd name="T41" fmla="*/ 2147483647 h 1233"/>
              <a:gd name="T42" fmla="*/ 2147483647 w 1279"/>
              <a:gd name="T43" fmla="*/ 2147483647 h 1233"/>
              <a:gd name="T44" fmla="*/ 2147483647 w 1279"/>
              <a:gd name="T45" fmla="*/ 2147483647 h 1233"/>
              <a:gd name="T46" fmla="*/ 2147483647 w 1279"/>
              <a:gd name="T47" fmla="*/ 2147483647 h 1233"/>
              <a:gd name="T48" fmla="*/ 2147483647 w 1279"/>
              <a:gd name="T49" fmla="*/ 2147483647 h 1233"/>
              <a:gd name="T50" fmla="*/ 2147483647 w 1279"/>
              <a:gd name="T51" fmla="*/ 2147483647 h 1233"/>
              <a:gd name="T52" fmla="*/ 2147483647 w 1279"/>
              <a:gd name="T53" fmla="*/ 2147483647 h 1233"/>
              <a:gd name="T54" fmla="*/ 2147483647 w 1279"/>
              <a:gd name="T55" fmla="*/ 2147483647 h 1233"/>
              <a:gd name="T56" fmla="*/ 2147483647 w 1279"/>
              <a:gd name="T57" fmla="*/ 2147483647 h 1233"/>
              <a:gd name="T58" fmla="*/ 2147483647 w 1279"/>
              <a:gd name="T59" fmla="*/ 2147483647 h 1233"/>
              <a:gd name="T60" fmla="*/ 2147483647 w 1279"/>
              <a:gd name="T61" fmla="*/ 2147483647 h 1233"/>
              <a:gd name="T62" fmla="*/ 2147483647 w 1279"/>
              <a:gd name="T63" fmla="*/ 2147483647 h 1233"/>
              <a:gd name="T64" fmla="*/ 2147483647 w 1279"/>
              <a:gd name="T65" fmla="*/ 2147483647 h 1233"/>
              <a:gd name="T66" fmla="*/ 2147483647 w 1279"/>
              <a:gd name="T67" fmla="*/ 2147483647 h 1233"/>
              <a:gd name="T68" fmla="*/ 2147483647 w 1279"/>
              <a:gd name="T69" fmla="*/ 2147483647 h 1233"/>
              <a:gd name="T70" fmla="*/ 2147483647 w 1279"/>
              <a:gd name="T71" fmla="*/ 2147483647 h 1233"/>
              <a:gd name="T72" fmla="*/ 2147483647 w 1279"/>
              <a:gd name="T73" fmla="*/ 2147483647 h 1233"/>
              <a:gd name="T74" fmla="*/ 2147483647 w 1279"/>
              <a:gd name="T75" fmla="*/ 2147483647 h 1233"/>
              <a:gd name="T76" fmla="*/ 2147483647 w 1279"/>
              <a:gd name="T77" fmla="*/ 2147483647 h 1233"/>
              <a:gd name="T78" fmla="*/ 2147483647 w 1279"/>
              <a:gd name="T79" fmla="*/ 2147483647 h 1233"/>
              <a:gd name="T80" fmla="*/ 2147483647 w 1279"/>
              <a:gd name="T81" fmla="*/ 2147483647 h 1233"/>
              <a:gd name="T82" fmla="*/ 2147483647 w 1279"/>
              <a:gd name="T83" fmla="*/ 2147483647 h 1233"/>
              <a:gd name="T84" fmla="*/ 2147483647 w 1279"/>
              <a:gd name="T85" fmla="*/ 2147483647 h 1233"/>
              <a:gd name="T86" fmla="*/ 2147483647 w 1279"/>
              <a:gd name="T87" fmla="*/ 2147483647 h 1233"/>
              <a:gd name="T88" fmla="*/ 2147483647 w 1279"/>
              <a:gd name="T89" fmla="*/ 2147483647 h 1233"/>
              <a:gd name="T90" fmla="*/ 2147483647 w 1279"/>
              <a:gd name="T91" fmla="*/ 2147483647 h 1233"/>
              <a:gd name="T92" fmla="*/ 2147483647 w 1279"/>
              <a:gd name="T93" fmla="*/ 2147483647 h 1233"/>
              <a:gd name="T94" fmla="*/ 2147483647 w 1279"/>
              <a:gd name="T95" fmla="*/ 2147483647 h 1233"/>
              <a:gd name="T96" fmla="*/ 2147483647 w 1279"/>
              <a:gd name="T97" fmla="*/ 2147483647 h 1233"/>
              <a:gd name="T98" fmla="*/ 2147483647 w 1279"/>
              <a:gd name="T99" fmla="*/ 2147483647 h 1233"/>
              <a:gd name="T100" fmla="*/ 2147483647 w 1279"/>
              <a:gd name="T101" fmla="*/ 2147483647 h 1233"/>
              <a:gd name="T102" fmla="*/ 2147483647 w 1279"/>
              <a:gd name="T103" fmla="*/ 2147483647 h 1233"/>
              <a:gd name="T104" fmla="*/ 2147483647 w 1279"/>
              <a:gd name="T105" fmla="*/ 2147483647 h 1233"/>
              <a:gd name="T106" fmla="*/ 2147483647 w 1279"/>
              <a:gd name="T107" fmla="*/ 2147483647 h 1233"/>
              <a:gd name="T108" fmla="*/ 2147483647 w 1279"/>
              <a:gd name="T109" fmla="*/ 2147483647 h 1233"/>
              <a:gd name="T110" fmla="*/ 2147483647 w 1279"/>
              <a:gd name="T111" fmla="*/ 2147483647 h 1233"/>
              <a:gd name="T112" fmla="*/ 2147483647 w 1279"/>
              <a:gd name="T113" fmla="*/ 2147483647 h 1233"/>
              <a:gd name="T114" fmla="*/ 2147483647 w 1279"/>
              <a:gd name="T115" fmla="*/ 2147483647 h 1233"/>
              <a:gd name="T116" fmla="*/ 2147483647 w 1279"/>
              <a:gd name="T117" fmla="*/ 2147483647 h 12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9"/>
              <a:gd name="T178" fmla="*/ 0 h 1233"/>
              <a:gd name="T179" fmla="*/ 1279 w 1279"/>
              <a:gd name="T180" fmla="*/ 1233 h 12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9" h="1233">
                <a:moveTo>
                  <a:pt x="121" y="185"/>
                </a:moveTo>
                <a:lnTo>
                  <a:pt x="117" y="278"/>
                </a:lnTo>
                <a:lnTo>
                  <a:pt x="114" y="288"/>
                </a:lnTo>
                <a:lnTo>
                  <a:pt x="109" y="296"/>
                </a:lnTo>
                <a:lnTo>
                  <a:pt x="63" y="310"/>
                </a:lnTo>
                <a:lnTo>
                  <a:pt x="31" y="326"/>
                </a:lnTo>
                <a:lnTo>
                  <a:pt x="15" y="358"/>
                </a:lnTo>
                <a:lnTo>
                  <a:pt x="17" y="377"/>
                </a:lnTo>
                <a:lnTo>
                  <a:pt x="0" y="398"/>
                </a:lnTo>
                <a:lnTo>
                  <a:pt x="0" y="422"/>
                </a:lnTo>
                <a:lnTo>
                  <a:pt x="15" y="435"/>
                </a:lnTo>
                <a:lnTo>
                  <a:pt x="22" y="455"/>
                </a:lnTo>
                <a:lnTo>
                  <a:pt x="22" y="474"/>
                </a:lnTo>
                <a:lnTo>
                  <a:pt x="45" y="465"/>
                </a:lnTo>
                <a:lnTo>
                  <a:pt x="58" y="482"/>
                </a:lnTo>
                <a:lnTo>
                  <a:pt x="80" y="482"/>
                </a:lnTo>
                <a:lnTo>
                  <a:pt x="100" y="466"/>
                </a:lnTo>
                <a:lnTo>
                  <a:pt x="116" y="523"/>
                </a:lnTo>
                <a:lnTo>
                  <a:pt x="141" y="528"/>
                </a:lnTo>
                <a:lnTo>
                  <a:pt x="190" y="514"/>
                </a:lnTo>
                <a:lnTo>
                  <a:pt x="231" y="493"/>
                </a:lnTo>
                <a:lnTo>
                  <a:pt x="263" y="466"/>
                </a:lnTo>
                <a:lnTo>
                  <a:pt x="289" y="496"/>
                </a:lnTo>
                <a:lnTo>
                  <a:pt x="294" y="523"/>
                </a:lnTo>
                <a:lnTo>
                  <a:pt x="294" y="543"/>
                </a:lnTo>
                <a:lnTo>
                  <a:pt x="332" y="562"/>
                </a:lnTo>
                <a:lnTo>
                  <a:pt x="359" y="561"/>
                </a:lnTo>
                <a:lnTo>
                  <a:pt x="394" y="584"/>
                </a:lnTo>
                <a:lnTo>
                  <a:pt x="433" y="597"/>
                </a:lnTo>
                <a:lnTo>
                  <a:pt x="457" y="622"/>
                </a:lnTo>
                <a:lnTo>
                  <a:pt x="453" y="683"/>
                </a:lnTo>
                <a:lnTo>
                  <a:pt x="516" y="683"/>
                </a:lnTo>
                <a:lnTo>
                  <a:pt x="521" y="716"/>
                </a:lnTo>
                <a:lnTo>
                  <a:pt x="532" y="734"/>
                </a:lnTo>
                <a:lnTo>
                  <a:pt x="532" y="769"/>
                </a:lnTo>
                <a:lnTo>
                  <a:pt x="519" y="798"/>
                </a:lnTo>
                <a:lnTo>
                  <a:pt x="533" y="826"/>
                </a:lnTo>
                <a:lnTo>
                  <a:pt x="533" y="854"/>
                </a:lnTo>
                <a:lnTo>
                  <a:pt x="530" y="885"/>
                </a:lnTo>
                <a:lnTo>
                  <a:pt x="555" y="885"/>
                </a:lnTo>
                <a:lnTo>
                  <a:pt x="588" y="886"/>
                </a:lnTo>
                <a:lnTo>
                  <a:pt x="598" y="891"/>
                </a:lnTo>
                <a:lnTo>
                  <a:pt x="613" y="904"/>
                </a:lnTo>
                <a:lnTo>
                  <a:pt x="622" y="938"/>
                </a:lnTo>
                <a:lnTo>
                  <a:pt x="634" y="933"/>
                </a:lnTo>
                <a:lnTo>
                  <a:pt x="643" y="994"/>
                </a:lnTo>
                <a:lnTo>
                  <a:pt x="648" y="1001"/>
                </a:lnTo>
                <a:lnTo>
                  <a:pt x="651" y="1002"/>
                </a:lnTo>
                <a:lnTo>
                  <a:pt x="662" y="1024"/>
                </a:lnTo>
                <a:lnTo>
                  <a:pt x="653" y="1048"/>
                </a:lnTo>
                <a:lnTo>
                  <a:pt x="617" y="1066"/>
                </a:lnTo>
                <a:lnTo>
                  <a:pt x="580" y="1099"/>
                </a:lnTo>
                <a:lnTo>
                  <a:pt x="562" y="1115"/>
                </a:lnTo>
                <a:lnTo>
                  <a:pt x="562" y="1149"/>
                </a:lnTo>
                <a:lnTo>
                  <a:pt x="578" y="1161"/>
                </a:lnTo>
                <a:lnTo>
                  <a:pt x="581" y="1183"/>
                </a:lnTo>
                <a:lnTo>
                  <a:pt x="608" y="1180"/>
                </a:lnTo>
                <a:lnTo>
                  <a:pt x="643" y="1201"/>
                </a:lnTo>
                <a:lnTo>
                  <a:pt x="674" y="1233"/>
                </a:lnTo>
                <a:lnTo>
                  <a:pt x="692" y="1223"/>
                </a:lnTo>
                <a:lnTo>
                  <a:pt x="714" y="1203"/>
                </a:lnTo>
                <a:lnTo>
                  <a:pt x="720" y="1171"/>
                </a:lnTo>
                <a:lnTo>
                  <a:pt x="733" y="1160"/>
                </a:lnTo>
                <a:lnTo>
                  <a:pt x="741" y="1156"/>
                </a:lnTo>
                <a:lnTo>
                  <a:pt x="751" y="1141"/>
                </a:lnTo>
                <a:lnTo>
                  <a:pt x="766" y="1129"/>
                </a:lnTo>
                <a:lnTo>
                  <a:pt x="798" y="1091"/>
                </a:lnTo>
                <a:lnTo>
                  <a:pt x="798" y="1026"/>
                </a:lnTo>
                <a:lnTo>
                  <a:pt x="806" y="1010"/>
                </a:lnTo>
                <a:lnTo>
                  <a:pt x="821" y="995"/>
                </a:lnTo>
                <a:lnTo>
                  <a:pt x="844" y="995"/>
                </a:lnTo>
                <a:lnTo>
                  <a:pt x="854" y="980"/>
                </a:lnTo>
                <a:lnTo>
                  <a:pt x="875" y="980"/>
                </a:lnTo>
                <a:lnTo>
                  <a:pt x="904" y="961"/>
                </a:lnTo>
                <a:lnTo>
                  <a:pt x="907" y="957"/>
                </a:lnTo>
                <a:lnTo>
                  <a:pt x="942" y="946"/>
                </a:lnTo>
                <a:lnTo>
                  <a:pt x="962" y="941"/>
                </a:lnTo>
                <a:lnTo>
                  <a:pt x="986" y="957"/>
                </a:lnTo>
                <a:lnTo>
                  <a:pt x="1012" y="938"/>
                </a:lnTo>
                <a:lnTo>
                  <a:pt x="1016" y="923"/>
                </a:lnTo>
                <a:lnTo>
                  <a:pt x="1055" y="886"/>
                </a:lnTo>
                <a:lnTo>
                  <a:pt x="1064" y="867"/>
                </a:lnTo>
                <a:lnTo>
                  <a:pt x="1079" y="855"/>
                </a:lnTo>
                <a:lnTo>
                  <a:pt x="1097" y="845"/>
                </a:lnTo>
                <a:lnTo>
                  <a:pt x="1096" y="824"/>
                </a:lnTo>
                <a:lnTo>
                  <a:pt x="1101" y="792"/>
                </a:lnTo>
                <a:lnTo>
                  <a:pt x="1111" y="784"/>
                </a:lnTo>
                <a:lnTo>
                  <a:pt x="1111" y="767"/>
                </a:lnTo>
                <a:lnTo>
                  <a:pt x="1119" y="742"/>
                </a:lnTo>
                <a:lnTo>
                  <a:pt x="1127" y="706"/>
                </a:lnTo>
                <a:lnTo>
                  <a:pt x="1129" y="682"/>
                </a:lnTo>
                <a:lnTo>
                  <a:pt x="1132" y="655"/>
                </a:lnTo>
                <a:lnTo>
                  <a:pt x="1135" y="632"/>
                </a:lnTo>
                <a:lnTo>
                  <a:pt x="1143" y="622"/>
                </a:lnTo>
                <a:lnTo>
                  <a:pt x="1150" y="622"/>
                </a:lnTo>
                <a:lnTo>
                  <a:pt x="1156" y="630"/>
                </a:lnTo>
                <a:lnTo>
                  <a:pt x="1180" y="584"/>
                </a:lnTo>
                <a:lnTo>
                  <a:pt x="1206" y="562"/>
                </a:lnTo>
                <a:lnTo>
                  <a:pt x="1230" y="542"/>
                </a:lnTo>
                <a:lnTo>
                  <a:pt x="1239" y="526"/>
                </a:lnTo>
                <a:lnTo>
                  <a:pt x="1255" y="507"/>
                </a:lnTo>
                <a:lnTo>
                  <a:pt x="1279" y="483"/>
                </a:lnTo>
                <a:lnTo>
                  <a:pt x="1279" y="432"/>
                </a:lnTo>
                <a:lnTo>
                  <a:pt x="1274" y="417"/>
                </a:lnTo>
                <a:lnTo>
                  <a:pt x="1272" y="396"/>
                </a:lnTo>
                <a:lnTo>
                  <a:pt x="1272" y="389"/>
                </a:lnTo>
                <a:lnTo>
                  <a:pt x="1257" y="377"/>
                </a:lnTo>
                <a:lnTo>
                  <a:pt x="1211" y="357"/>
                </a:lnTo>
                <a:lnTo>
                  <a:pt x="1195" y="350"/>
                </a:lnTo>
                <a:lnTo>
                  <a:pt x="1178" y="335"/>
                </a:lnTo>
                <a:lnTo>
                  <a:pt x="1137" y="279"/>
                </a:lnTo>
                <a:lnTo>
                  <a:pt x="1101" y="279"/>
                </a:lnTo>
                <a:lnTo>
                  <a:pt x="1003" y="250"/>
                </a:lnTo>
                <a:lnTo>
                  <a:pt x="993" y="258"/>
                </a:lnTo>
                <a:lnTo>
                  <a:pt x="977" y="265"/>
                </a:lnTo>
                <a:lnTo>
                  <a:pt x="962" y="259"/>
                </a:lnTo>
                <a:lnTo>
                  <a:pt x="963" y="238"/>
                </a:lnTo>
                <a:lnTo>
                  <a:pt x="972" y="224"/>
                </a:lnTo>
                <a:lnTo>
                  <a:pt x="953" y="223"/>
                </a:lnTo>
                <a:lnTo>
                  <a:pt x="947" y="209"/>
                </a:lnTo>
                <a:lnTo>
                  <a:pt x="921" y="199"/>
                </a:lnTo>
                <a:lnTo>
                  <a:pt x="896" y="191"/>
                </a:lnTo>
                <a:lnTo>
                  <a:pt x="876" y="187"/>
                </a:lnTo>
                <a:lnTo>
                  <a:pt x="855" y="203"/>
                </a:lnTo>
                <a:lnTo>
                  <a:pt x="845" y="195"/>
                </a:lnTo>
                <a:lnTo>
                  <a:pt x="854" y="171"/>
                </a:lnTo>
                <a:lnTo>
                  <a:pt x="792" y="163"/>
                </a:lnTo>
                <a:lnTo>
                  <a:pt x="783" y="171"/>
                </a:lnTo>
                <a:lnTo>
                  <a:pt x="767" y="164"/>
                </a:lnTo>
                <a:lnTo>
                  <a:pt x="728" y="180"/>
                </a:lnTo>
                <a:lnTo>
                  <a:pt x="799" y="111"/>
                </a:lnTo>
                <a:lnTo>
                  <a:pt x="767" y="80"/>
                </a:lnTo>
                <a:lnTo>
                  <a:pt x="767" y="75"/>
                </a:lnTo>
                <a:lnTo>
                  <a:pt x="761" y="47"/>
                </a:lnTo>
                <a:lnTo>
                  <a:pt x="738" y="29"/>
                </a:lnTo>
                <a:lnTo>
                  <a:pt x="714" y="47"/>
                </a:lnTo>
                <a:lnTo>
                  <a:pt x="683" y="93"/>
                </a:lnTo>
                <a:lnTo>
                  <a:pt x="662" y="99"/>
                </a:lnTo>
                <a:lnTo>
                  <a:pt x="640" y="87"/>
                </a:lnTo>
                <a:lnTo>
                  <a:pt x="611" y="87"/>
                </a:lnTo>
                <a:lnTo>
                  <a:pt x="594" y="102"/>
                </a:lnTo>
                <a:lnTo>
                  <a:pt x="567" y="102"/>
                </a:lnTo>
                <a:lnTo>
                  <a:pt x="555" y="110"/>
                </a:lnTo>
                <a:lnTo>
                  <a:pt x="523" y="111"/>
                </a:lnTo>
                <a:lnTo>
                  <a:pt x="491" y="116"/>
                </a:lnTo>
                <a:lnTo>
                  <a:pt x="481" y="128"/>
                </a:lnTo>
                <a:lnTo>
                  <a:pt x="468" y="102"/>
                </a:lnTo>
                <a:lnTo>
                  <a:pt x="468" y="37"/>
                </a:lnTo>
                <a:lnTo>
                  <a:pt x="458" y="28"/>
                </a:lnTo>
                <a:lnTo>
                  <a:pt x="443" y="13"/>
                </a:lnTo>
                <a:lnTo>
                  <a:pt x="427" y="0"/>
                </a:lnTo>
                <a:lnTo>
                  <a:pt x="416" y="15"/>
                </a:lnTo>
                <a:lnTo>
                  <a:pt x="397" y="15"/>
                </a:lnTo>
                <a:lnTo>
                  <a:pt x="373" y="24"/>
                </a:lnTo>
                <a:lnTo>
                  <a:pt x="314" y="23"/>
                </a:lnTo>
                <a:lnTo>
                  <a:pt x="301" y="19"/>
                </a:lnTo>
                <a:lnTo>
                  <a:pt x="278" y="9"/>
                </a:lnTo>
                <a:lnTo>
                  <a:pt x="283" y="25"/>
                </a:lnTo>
                <a:lnTo>
                  <a:pt x="290" y="43"/>
                </a:lnTo>
                <a:lnTo>
                  <a:pt x="305" y="68"/>
                </a:lnTo>
                <a:lnTo>
                  <a:pt x="318" y="85"/>
                </a:lnTo>
                <a:lnTo>
                  <a:pt x="299" y="103"/>
                </a:lnTo>
                <a:lnTo>
                  <a:pt x="285" y="112"/>
                </a:lnTo>
                <a:lnTo>
                  <a:pt x="282" y="121"/>
                </a:lnTo>
                <a:lnTo>
                  <a:pt x="271" y="130"/>
                </a:lnTo>
                <a:lnTo>
                  <a:pt x="259" y="131"/>
                </a:lnTo>
                <a:lnTo>
                  <a:pt x="221" y="119"/>
                </a:lnTo>
                <a:lnTo>
                  <a:pt x="192" y="97"/>
                </a:lnTo>
                <a:lnTo>
                  <a:pt x="185" y="84"/>
                </a:lnTo>
                <a:lnTo>
                  <a:pt x="176" y="96"/>
                </a:lnTo>
                <a:lnTo>
                  <a:pt x="169" y="87"/>
                </a:lnTo>
                <a:lnTo>
                  <a:pt x="119" y="112"/>
                </a:lnTo>
                <a:lnTo>
                  <a:pt x="123" y="124"/>
                </a:lnTo>
                <a:lnTo>
                  <a:pt x="152" y="142"/>
                </a:lnTo>
                <a:lnTo>
                  <a:pt x="113" y="143"/>
                </a:lnTo>
                <a:lnTo>
                  <a:pt x="105" y="177"/>
                </a:lnTo>
                <a:lnTo>
                  <a:pt x="121" y="185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2" name="Freeform 31"/>
          <p:cNvSpPr>
            <a:spLocks/>
          </p:cNvSpPr>
          <p:nvPr/>
        </p:nvSpPr>
        <p:spPr bwMode="auto">
          <a:xfrm>
            <a:off x="5527675" y="2422525"/>
            <a:ext cx="755650" cy="981075"/>
          </a:xfrm>
          <a:custGeom>
            <a:avLst/>
            <a:gdLst>
              <a:gd name="T0" fmla="*/ 2147483647 w 416"/>
              <a:gd name="T1" fmla="*/ 2147483647 h 521"/>
              <a:gd name="T2" fmla="*/ 2147483647 w 416"/>
              <a:gd name="T3" fmla="*/ 2147483647 h 521"/>
              <a:gd name="T4" fmla="*/ 2147483647 w 416"/>
              <a:gd name="T5" fmla="*/ 2147483647 h 521"/>
              <a:gd name="T6" fmla="*/ 2147483647 w 416"/>
              <a:gd name="T7" fmla="*/ 2147483647 h 521"/>
              <a:gd name="T8" fmla="*/ 2147483647 w 416"/>
              <a:gd name="T9" fmla="*/ 2147483647 h 521"/>
              <a:gd name="T10" fmla="*/ 2147483647 w 416"/>
              <a:gd name="T11" fmla="*/ 2147483647 h 521"/>
              <a:gd name="T12" fmla="*/ 2147483647 w 416"/>
              <a:gd name="T13" fmla="*/ 2147483647 h 521"/>
              <a:gd name="T14" fmla="*/ 2147483647 w 416"/>
              <a:gd name="T15" fmla="*/ 2147483647 h 521"/>
              <a:gd name="T16" fmla="*/ 2147483647 w 416"/>
              <a:gd name="T17" fmla="*/ 2147483647 h 521"/>
              <a:gd name="T18" fmla="*/ 2147483647 w 416"/>
              <a:gd name="T19" fmla="*/ 2147483647 h 521"/>
              <a:gd name="T20" fmla="*/ 2147483647 w 416"/>
              <a:gd name="T21" fmla="*/ 2147483647 h 521"/>
              <a:gd name="T22" fmla="*/ 2147483647 w 416"/>
              <a:gd name="T23" fmla="*/ 2147483647 h 521"/>
              <a:gd name="T24" fmla="*/ 2147483647 w 416"/>
              <a:gd name="T25" fmla="*/ 2147483647 h 521"/>
              <a:gd name="T26" fmla="*/ 2147483647 w 416"/>
              <a:gd name="T27" fmla="*/ 2147483647 h 521"/>
              <a:gd name="T28" fmla="*/ 2147483647 w 416"/>
              <a:gd name="T29" fmla="*/ 2147483647 h 521"/>
              <a:gd name="T30" fmla="*/ 2147483647 w 416"/>
              <a:gd name="T31" fmla="*/ 2147483647 h 521"/>
              <a:gd name="T32" fmla="*/ 2147483647 w 416"/>
              <a:gd name="T33" fmla="*/ 2147483647 h 521"/>
              <a:gd name="T34" fmla="*/ 2147483647 w 416"/>
              <a:gd name="T35" fmla="*/ 2147483647 h 521"/>
              <a:gd name="T36" fmla="*/ 2147483647 w 416"/>
              <a:gd name="T37" fmla="*/ 2147483647 h 521"/>
              <a:gd name="T38" fmla="*/ 2147483647 w 416"/>
              <a:gd name="T39" fmla="*/ 2147483647 h 521"/>
              <a:gd name="T40" fmla="*/ 2147483647 w 416"/>
              <a:gd name="T41" fmla="*/ 2147483647 h 521"/>
              <a:gd name="T42" fmla="*/ 2147483647 w 416"/>
              <a:gd name="T43" fmla="*/ 2147483647 h 521"/>
              <a:gd name="T44" fmla="*/ 2147483647 w 416"/>
              <a:gd name="T45" fmla="*/ 2147483647 h 521"/>
              <a:gd name="T46" fmla="*/ 2147483647 w 416"/>
              <a:gd name="T47" fmla="*/ 2147483647 h 521"/>
              <a:gd name="T48" fmla="*/ 2147483647 w 416"/>
              <a:gd name="T49" fmla="*/ 2147483647 h 521"/>
              <a:gd name="T50" fmla="*/ 2147483647 w 416"/>
              <a:gd name="T51" fmla="*/ 2147483647 h 521"/>
              <a:gd name="T52" fmla="*/ 2147483647 w 416"/>
              <a:gd name="T53" fmla="*/ 2147483647 h 521"/>
              <a:gd name="T54" fmla="*/ 2147483647 w 416"/>
              <a:gd name="T55" fmla="*/ 2147483647 h 521"/>
              <a:gd name="T56" fmla="*/ 2147483647 w 416"/>
              <a:gd name="T57" fmla="*/ 2147483647 h 521"/>
              <a:gd name="T58" fmla="*/ 2147483647 w 416"/>
              <a:gd name="T59" fmla="*/ 2147483647 h 521"/>
              <a:gd name="T60" fmla="*/ 2147483647 w 416"/>
              <a:gd name="T61" fmla="*/ 2147483647 h 521"/>
              <a:gd name="T62" fmla="*/ 2147483647 w 416"/>
              <a:gd name="T63" fmla="*/ 2147483647 h 521"/>
              <a:gd name="T64" fmla="*/ 2147483647 w 416"/>
              <a:gd name="T65" fmla="*/ 2147483647 h 521"/>
              <a:gd name="T66" fmla="*/ 2147483647 w 416"/>
              <a:gd name="T67" fmla="*/ 2147483647 h 521"/>
              <a:gd name="T68" fmla="*/ 2147483647 w 416"/>
              <a:gd name="T69" fmla="*/ 2147483647 h 521"/>
              <a:gd name="T70" fmla="*/ 2147483647 w 416"/>
              <a:gd name="T71" fmla="*/ 2147483647 h 521"/>
              <a:gd name="T72" fmla="*/ 2147483647 w 416"/>
              <a:gd name="T73" fmla="*/ 2147483647 h 521"/>
              <a:gd name="T74" fmla="*/ 2147483647 w 416"/>
              <a:gd name="T75" fmla="*/ 2147483647 h 521"/>
              <a:gd name="T76" fmla="*/ 2147483647 w 416"/>
              <a:gd name="T77" fmla="*/ 2147483647 h 521"/>
              <a:gd name="T78" fmla="*/ 2147483647 w 416"/>
              <a:gd name="T79" fmla="*/ 2147483647 h 521"/>
              <a:gd name="T80" fmla="*/ 2147483647 w 416"/>
              <a:gd name="T81" fmla="*/ 2147483647 h 521"/>
              <a:gd name="T82" fmla="*/ 2147483647 w 416"/>
              <a:gd name="T83" fmla="*/ 2147483647 h 521"/>
              <a:gd name="T84" fmla="*/ 0 w 416"/>
              <a:gd name="T85" fmla="*/ 2147483647 h 521"/>
              <a:gd name="T86" fmla="*/ 2147483647 w 416"/>
              <a:gd name="T87" fmla="*/ 2147483647 h 521"/>
              <a:gd name="T88" fmla="*/ 2147483647 w 416"/>
              <a:gd name="T89" fmla="*/ 2147483647 h 521"/>
              <a:gd name="T90" fmla="*/ 2147483647 w 416"/>
              <a:gd name="T91" fmla="*/ 2147483647 h 521"/>
              <a:gd name="T92" fmla="*/ 2147483647 w 416"/>
              <a:gd name="T93" fmla="*/ 2147483647 h 521"/>
              <a:gd name="T94" fmla="*/ 2147483647 w 416"/>
              <a:gd name="T95" fmla="*/ 2147483647 h 521"/>
              <a:gd name="T96" fmla="*/ 2147483647 w 416"/>
              <a:gd name="T97" fmla="*/ 2147483647 h 521"/>
              <a:gd name="T98" fmla="*/ 2147483647 w 416"/>
              <a:gd name="T99" fmla="*/ 2147483647 h 521"/>
              <a:gd name="T100" fmla="*/ 2147483647 w 416"/>
              <a:gd name="T101" fmla="*/ 2147483647 h 521"/>
              <a:gd name="T102" fmla="*/ 2147483647 w 416"/>
              <a:gd name="T103" fmla="*/ 0 h 521"/>
              <a:gd name="T104" fmla="*/ 2147483647 w 416"/>
              <a:gd name="T105" fmla="*/ 2147483647 h 5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16"/>
              <a:gd name="T160" fmla="*/ 0 h 521"/>
              <a:gd name="T161" fmla="*/ 416 w 416"/>
              <a:gd name="T162" fmla="*/ 521 h 5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16" h="521">
                <a:moveTo>
                  <a:pt x="252" y="10"/>
                </a:moveTo>
                <a:lnTo>
                  <a:pt x="225" y="36"/>
                </a:lnTo>
                <a:lnTo>
                  <a:pt x="213" y="53"/>
                </a:lnTo>
                <a:lnTo>
                  <a:pt x="202" y="86"/>
                </a:lnTo>
                <a:lnTo>
                  <a:pt x="209" y="112"/>
                </a:lnTo>
                <a:lnTo>
                  <a:pt x="236" y="154"/>
                </a:lnTo>
                <a:lnTo>
                  <a:pt x="313" y="170"/>
                </a:lnTo>
                <a:lnTo>
                  <a:pt x="340" y="187"/>
                </a:lnTo>
                <a:lnTo>
                  <a:pt x="361" y="181"/>
                </a:lnTo>
                <a:lnTo>
                  <a:pt x="378" y="188"/>
                </a:lnTo>
                <a:lnTo>
                  <a:pt x="377" y="206"/>
                </a:lnTo>
                <a:lnTo>
                  <a:pt x="364" y="214"/>
                </a:lnTo>
                <a:lnTo>
                  <a:pt x="363" y="232"/>
                </a:lnTo>
                <a:lnTo>
                  <a:pt x="379" y="261"/>
                </a:lnTo>
                <a:lnTo>
                  <a:pt x="409" y="295"/>
                </a:lnTo>
                <a:lnTo>
                  <a:pt x="416" y="344"/>
                </a:lnTo>
                <a:lnTo>
                  <a:pt x="387" y="321"/>
                </a:lnTo>
                <a:lnTo>
                  <a:pt x="379" y="307"/>
                </a:lnTo>
                <a:lnTo>
                  <a:pt x="370" y="318"/>
                </a:lnTo>
                <a:lnTo>
                  <a:pt x="364" y="311"/>
                </a:lnTo>
                <a:lnTo>
                  <a:pt x="313" y="336"/>
                </a:lnTo>
                <a:lnTo>
                  <a:pt x="317" y="349"/>
                </a:lnTo>
                <a:lnTo>
                  <a:pt x="331" y="357"/>
                </a:lnTo>
                <a:lnTo>
                  <a:pt x="347" y="366"/>
                </a:lnTo>
                <a:lnTo>
                  <a:pt x="308" y="367"/>
                </a:lnTo>
                <a:lnTo>
                  <a:pt x="301" y="401"/>
                </a:lnTo>
                <a:lnTo>
                  <a:pt x="316" y="409"/>
                </a:lnTo>
                <a:lnTo>
                  <a:pt x="310" y="513"/>
                </a:lnTo>
                <a:lnTo>
                  <a:pt x="304" y="521"/>
                </a:lnTo>
                <a:lnTo>
                  <a:pt x="285" y="512"/>
                </a:lnTo>
                <a:lnTo>
                  <a:pt x="283" y="465"/>
                </a:lnTo>
                <a:lnTo>
                  <a:pt x="290" y="459"/>
                </a:lnTo>
                <a:lnTo>
                  <a:pt x="285" y="448"/>
                </a:lnTo>
                <a:lnTo>
                  <a:pt x="275" y="443"/>
                </a:lnTo>
                <a:lnTo>
                  <a:pt x="238" y="443"/>
                </a:lnTo>
                <a:lnTo>
                  <a:pt x="222" y="451"/>
                </a:lnTo>
                <a:lnTo>
                  <a:pt x="205" y="438"/>
                </a:lnTo>
                <a:lnTo>
                  <a:pt x="182" y="429"/>
                </a:lnTo>
                <a:lnTo>
                  <a:pt x="157" y="419"/>
                </a:lnTo>
                <a:lnTo>
                  <a:pt x="157" y="395"/>
                </a:lnTo>
                <a:lnTo>
                  <a:pt x="132" y="395"/>
                </a:lnTo>
                <a:lnTo>
                  <a:pt x="58" y="363"/>
                </a:lnTo>
                <a:lnTo>
                  <a:pt x="0" y="367"/>
                </a:lnTo>
                <a:lnTo>
                  <a:pt x="53" y="279"/>
                </a:lnTo>
                <a:lnTo>
                  <a:pt x="53" y="178"/>
                </a:lnTo>
                <a:lnTo>
                  <a:pt x="81" y="130"/>
                </a:lnTo>
                <a:lnTo>
                  <a:pt x="99" y="100"/>
                </a:lnTo>
                <a:lnTo>
                  <a:pt x="117" y="93"/>
                </a:lnTo>
                <a:lnTo>
                  <a:pt x="140" y="40"/>
                </a:lnTo>
                <a:lnTo>
                  <a:pt x="155" y="47"/>
                </a:lnTo>
                <a:lnTo>
                  <a:pt x="167" y="28"/>
                </a:lnTo>
                <a:lnTo>
                  <a:pt x="239" y="0"/>
                </a:lnTo>
                <a:lnTo>
                  <a:pt x="252" y="10"/>
                </a:lnTo>
                <a:close/>
              </a:path>
            </a:pathLst>
          </a:custGeom>
          <a:solidFill>
            <a:srgbClr val="000099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3" name="Freeform 32"/>
          <p:cNvSpPr>
            <a:spLocks/>
          </p:cNvSpPr>
          <p:nvPr/>
        </p:nvSpPr>
        <p:spPr bwMode="auto">
          <a:xfrm>
            <a:off x="5894388" y="2463800"/>
            <a:ext cx="835025" cy="627063"/>
          </a:xfrm>
          <a:custGeom>
            <a:avLst/>
            <a:gdLst>
              <a:gd name="T0" fmla="*/ 2147483647 w 459"/>
              <a:gd name="T1" fmla="*/ 2147483647 h 333"/>
              <a:gd name="T2" fmla="*/ 2147483647 w 459"/>
              <a:gd name="T3" fmla="*/ 2147483647 h 333"/>
              <a:gd name="T4" fmla="*/ 2147483647 w 459"/>
              <a:gd name="T5" fmla="*/ 2147483647 h 333"/>
              <a:gd name="T6" fmla="*/ 2147483647 w 459"/>
              <a:gd name="T7" fmla="*/ 2147483647 h 333"/>
              <a:gd name="T8" fmla="*/ 2147483647 w 459"/>
              <a:gd name="T9" fmla="*/ 2147483647 h 333"/>
              <a:gd name="T10" fmla="*/ 2147483647 w 459"/>
              <a:gd name="T11" fmla="*/ 2147483647 h 333"/>
              <a:gd name="T12" fmla="*/ 2147483647 w 459"/>
              <a:gd name="T13" fmla="*/ 0 h 333"/>
              <a:gd name="T14" fmla="*/ 2147483647 w 459"/>
              <a:gd name="T15" fmla="*/ 2147483647 h 333"/>
              <a:gd name="T16" fmla="*/ 2147483647 w 459"/>
              <a:gd name="T17" fmla="*/ 2147483647 h 333"/>
              <a:gd name="T18" fmla="*/ 2147483647 w 459"/>
              <a:gd name="T19" fmla="*/ 2147483647 h 333"/>
              <a:gd name="T20" fmla="*/ 2147483647 w 459"/>
              <a:gd name="T21" fmla="*/ 2147483647 h 333"/>
              <a:gd name="T22" fmla="*/ 2147483647 w 459"/>
              <a:gd name="T23" fmla="*/ 2147483647 h 333"/>
              <a:gd name="T24" fmla="*/ 2147483647 w 459"/>
              <a:gd name="T25" fmla="*/ 2147483647 h 333"/>
              <a:gd name="T26" fmla="*/ 2147483647 w 459"/>
              <a:gd name="T27" fmla="*/ 2147483647 h 333"/>
              <a:gd name="T28" fmla="*/ 2147483647 w 459"/>
              <a:gd name="T29" fmla="*/ 2147483647 h 333"/>
              <a:gd name="T30" fmla="*/ 2147483647 w 459"/>
              <a:gd name="T31" fmla="*/ 2147483647 h 333"/>
              <a:gd name="T32" fmla="*/ 2147483647 w 459"/>
              <a:gd name="T33" fmla="*/ 2147483647 h 333"/>
              <a:gd name="T34" fmla="*/ 2147483647 w 459"/>
              <a:gd name="T35" fmla="*/ 2147483647 h 333"/>
              <a:gd name="T36" fmla="*/ 2147483647 w 459"/>
              <a:gd name="T37" fmla="*/ 2147483647 h 333"/>
              <a:gd name="T38" fmla="*/ 2147483647 w 459"/>
              <a:gd name="T39" fmla="*/ 2147483647 h 333"/>
              <a:gd name="T40" fmla="*/ 2147483647 w 459"/>
              <a:gd name="T41" fmla="*/ 2147483647 h 333"/>
              <a:gd name="T42" fmla="*/ 2147483647 w 459"/>
              <a:gd name="T43" fmla="*/ 2147483647 h 333"/>
              <a:gd name="T44" fmla="*/ 2147483647 w 459"/>
              <a:gd name="T45" fmla="*/ 2147483647 h 333"/>
              <a:gd name="T46" fmla="*/ 2147483647 w 459"/>
              <a:gd name="T47" fmla="*/ 2147483647 h 333"/>
              <a:gd name="T48" fmla="*/ 2147483647 w 459"/>
              <a:gd name="T49" fmla="*/ 2147483647 h 333"/>
              <a:gd name="T50" fmla="*/ 2147483647 w 459"/>
              <a:gd name="T51" fmla="*/ 2147483647 h 333"/>
              <a:gd name="T52" fmla="*/ 2147483647 w 459"/>
              <a:gd name="T53" fmla="*/ 2147483647 h 333"/>
              <a:gd name="T54" fmla="*/ 2147483647 w 459"/>
              <a:gd name="T55" fmla="*/ 2147483647 h 333"/>
              <a:gd name="T56" fmla="*/ 2147483647 w 459"/>
              <a:gd name="T57" fmla="*/ 2147483647 h 333"/>
              <a:gd name="T58" fmla="*/ 2147483647 w 459"/>
              <a:gd name="T59" fmla="*/ 2147483647 h 333"/>
              <a:gd name="T60" fmla="*/ 2147483647 w 459"/>
              <a:gd name="T61" fmla="*/ 2147483647 h 333"/>
              <a:gd name="T62" fmla="*/ 2147483647 w 459"/>
              <a:gd name="T63" fmla="*/ 2147483647 h 333"/>
              <a:gd name="T64" fmla="*/ 2147483647 w 459"/>
              <a:gd name="T65" fmla="*/ 2147483647 h 333"/>
              <a:gd name="T66" fmla="*/ 2147483647 w 459"/>
              <a:gd name="T67" fmla="*/ 2147483647 h 333"/>
              <a:gd name="T68" fmla="*/ 2147483647 w 459"/>
              <a:gd name="T69" fmla="*/ 2147483647 h 333"/>
              <a:gd name="T70" fmla="*/ 2147483647 w 459"/>
              <a:gd name="T71" fmla="*/ 2147483647 h 333"/>
              <a:gd name="T72" fmla="*/ 2147483647 w 459"/>
              <a:gd name="T73" fmla="*/ 2147483647 h 333"/>
              <a:gd name="T74" fmla="*/ 2147483647 w 459"/>
              <a:gd name="T75" fmla="*/ 2147483647 h 333"/>
              <a:gd name="T76" fmla="*/ 2147483647 w 459"/>
              <a:gd name="T77" fmla="*/ 2147483647 h 333"/>
              <a:gd name="T78" fmla="*/ 2147483647 w 459"/>
              <a:gd name="T79" fmla="*/ 2147483647 h 333"/>
              <a:gd name="T80" fmla="*/ 2147483647 w 459"/>
              <a:gd name="T81" fmla="*/ 2147483647 h 333"/>
              <a:gd name="T82" fmla="*/ 2147483647 w 459"/>
              <a:gd name="T83" fmla="*/ 2147483647 h 333"/>
              <a:gd name="T84" fmla="*/ 2147483647 w 459"/>
              <a:gd name="T85" fmla="*/ 2147483647 h 333"/>
              <a:gd name="T86" fmla="*/ 2147483647 w 459"/>
              <a:gd name="T87" fmla="*/ 2147483647 h 333"/>
              <a:gd name="T88" fmla="*/ 2147483647 w 459"/>
              <a:gd name="T89" fmla="*/ 2147483647 h 333"/>
              <a:gd name="T90" fmla="*/ 2147483647 w 459"/>
              <a:gd name="T91" fmla="*/ 2147483647 h 333"/>
              <a:gd name="T92" fmla="*/ 2147483647 w 459"/>
              <a:gd name="T93" fmla="*/ 2147483647 h 333"/>
              <a:gd name="T94" fmla="*/ 2147483647 w 459"/>
              <a:gd name="T95" fmla="*/ 2147483647 h 333"/>
              <a:gd name="T96" fmla="*/ 2147483647 w 459"/>
              <a:gd name="T97" fmla="*/ 2147483647 h 333"/>
              <a:gd name="T98" fmla="*/ 2147483647 w 459"/>
              <a:gd name="T99" fmla="*/ 2147483647 h 333"/>
              <a:gd name="T100" fmla="*/ 2147483647 w 459"/>
              <a:gd name="T101" fmla="*/ 2147483647 h 333"/>
              <a:gd name="T102" fmla="*/ 2147483647 w 459"/>
              <a:gd name="T103" fmla="*/ 2147483647 h 333"/>
              <a:gd name="T104" fmla="*/ 2147483647 w 459"/>
              <a:gd name="T105" fmla="*/ 2147483647 h 333"/>
              <a:gd name="T106" fmla="*/ 2147483647 w 459"/>
              <a:gd name="T107" fmla="*/ 2147483647 h 333"/>
              <a:gd name="T108" fmla="*/ 2147483647 w 459"/>
              <a:gd name="T109" fmla="*/ 2147483647 h 333"/>
              <a:gd name="T110" fmla="*/ 2147483647 w 459"/>
              <a:gd name="T111" fmla="*/ 2147483647 h 333"/>
              <a:gd name="T112" fmla="*/ 0 w 459"/>
              <a:gd name="T113" fmla="*/ 2147483647 h 333"/>
              <a:gd name="T114" fmla="*/ 2147483647 w 459"/>
              <a:gd name="T115" fmla="*/ 2147483647 h 333"/>
              <a:gd name="T116" fmla="*/ 2147483647 w 459"/>
              <a:gd name="T117" fmla="*/ 2147483647 h 3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9"/>
              <a:gd name="T178" fmla="*/ 0 h 333"/>
              <a:gd name="T179" fmla="*/ 459 w 459"/>
              <a:gd name="T180" fmla="*/ 333 h 3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9" h="333">
                <a:moveTo>
                  <a:pt x="23" y="14"/>
                </a:moveTo>
                <a:lnTo>
                  <a:pt x="37" y="34"/>
                </a:lnTo>
                <a:lnTo>
                  <a:pt x="37" y="63"/>
                </a:lnTo>
                <a:lnTo>
                  <a:pt x="49" y="73"/>
                </a:lnTo>
                <a:lnTo>
                  <a:pt x="71" y="71"/>
                </a:lnTo>
                <a:lnTo>
                  <a:pt x="71" y="17"/>
                </a:lnTo>
                <a:lnTo>
                  <a:pt x="110" y="0"/>
                </a:lnTo>
                <a:lnTo>
                  <a:pt x="154" y="2"/>
                </a:lnTo>
                <a:lnTo>
                  <a:pt x="176" y="16"/>
                </a:lnTo>
                <a:lnTo>
                  <a:pt x="221" y="17"/>
                </a:lnTo>
                <a:lnTo>
                  <a:pt x="247" y="23"/>
                </a:lnTo>
                <a:lnTo>
                  <a:pt x="374" y="9"/>
                </a:lnTo>
                <a:lnTo>
                  <a:pt x="356" y="26"/>
                </a:lnTo>
                <a:lnTo>
                  <a:pt x="374" y="34"/>
                </a:lnTo>
                <a:lnTo>
                  <a:pt x="391" y="48"/>
                </a:lnTo>
                <a:lnTo>
                  <a:pt x="412" y="54"/>
                </a:lnTo>
                <a:lnTo>
                  <a:pt x="412" y="78"/>
                </a:lnTo>
                <a:lnTo>
                  <a:pt x="459" y="88"/>
                </a:lnTo>
                <a:lnTo>
                  <a:pt x="426" y="111"/>
                </a:lnTo>
                <a:lnTo>
                  <a:pt x="426" y="115"/>
                </a:lnTo>
                <a:lnTo>
                  <a:pt x="436" y="129"/>
                </a:lnTo>
                <a:lnTo>
                  <a:pt x="427" y="136"/>
                </a:lnTo>
                <a:lnTo>
                  <a:pt x="412" y="134"/>
                </a:lnTo>
                <a:lnTo>
                  <a:pt x="403" y="151"/>
                </a:lnTo>
                <a:lnTo>
                  <a:pt x="404" y="168"/>
                </a:lnTo>
                <a:lnTo>
                  <a:pt x="417" y="188"/>
                </a:lnTo>
                <a:lnTo>
                  <a:pt x="428" y="188"/>
                </a:lnTo>
                <a:lnTo>
                  <a:pt x="422" y="202"/>
                </a:lnTo>
                <a:lnTo>
                  <a:pt x="417" y="205"/>
                </a:lnTo>
                <a:lnTo>
                  <a:pt x="408" y="217"/>
                </a:lnTo>
                <a:lnTo>
                  <a:pt x="386" y="217"/>
                </a:lnTo>
                <a:lnTo>
                  <a:pt x="363" y="226"/>
                </a:lnTo>
                <a:lnTo>
                  <a:pt x="307" y="225"/>
                </a:lnTo>
                <a:lnTo>
                  <a:pt x="293" y="221"/>
                </a:lnTo>
                <a:lnTo>
                  <a:pt x="272" y="211"/>
                </a:lnTo>
                <a:lnTo>
                  <a:pt x="272" y="219"/>
                </a:lnTo>
                <a:lnTo>
                  <a:pt x="284" y="247"/>
                </a:lnTo>
                <a:lnTo>
                  <a:pt x="300" y="272"/>
                </a:lnTo>
                <a:lnTo>
                  <a:pt x="310" y="287"/>
                </a:lnTo>
                <a:lnTo>
                  <a:pt x="289" y="307"/>
                </a:lnTo>
                <a:lnTo>
                  <a:pt x="277" y="314"/>
                </a:lnTo>
                <a:lnTo>
                  <a:pt x="275" y="321"/>
                </a:lnTo>
                <a:lnTo>
                  <a:pt x="264" y="332"/>
                </a:lnTo>
                <a:lnTo>
                  <a:pt x="251" y="333"/>
                </a:lnTo>
                <a:lnTo>
                  <a:pt x="214" y="321"/>
                </a:lnTo>
                <a:lnTo>
                  <a:pt x="207" y="275"/>
                </a:lnTo>
                <a:lnTo>
                  <a:pt x="177" y="239"/>
                </a:lnTo>
                <a:lnTo>
                  <a:pt x="159" y="207"/>
                </a:lnTo>
                <a:lnTo>
                  <a:pt x="162" y="193"/>
                </a:lnTo>
                <a:lnTo>
                  <a:pt x="174" y="184"/>
                </a:lnTo>
                <a:lnTo>
                  <a:pt x="175" y="166"/>
                </a:lnTo>
                <a:lnTo>
                  <a:pt x="159" y="159"/>
                </a:lnTo>
                <a:lnTo>
                  <a:pt x="138" y="165"/>
                </a:lnTo>
                <a:lnTo>
                  <a:pt x="111" y="148"/>
                </a:lnTo>
                <a:lnTo>
                  <a:pt x="34" y="132"/>
                </a:lnTo>
                <a:lnTo>
                  <a:pt x="6" y="87"/>
                </a:lnTo>
                <a:lnTo>
                  <a:pt x="0" y="64"/>
                </a:lnTo>
                <a:lnTo>
                  <a:pt x="12" y="30"/>
                </a:lnTo>
                <a:lnTo>
                  <a:pt x="23" y="1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4" name="Freeform 33"/>
          <p:cNvSpPr>
            <a:spLocks/>
          </p:cNvSpPr>
          <p:nvPr/>
        </p:nvSpPr>
        <p:spPr bwMode="auto">
          <a:xfrm>
            <a:off x="6627813" y="2633663"/>
            <a:ext cx="314325" cy="452437"/>
          </a:xfrm>
          <a:custGeom>
            <a:avLst/>
            <a:gdLst>
              <a:gd name="T0" fmla="*/ 2147483647 w 173"/>
              <a:gd name="T1" fmla="*/ 0 h 240"/>
              <a:gd name="T2" fmla="*/ 2147483647 w 173"/>
              <a:gd name="T3" fmla="*/ 2147483647 h 240"/>
              <a:gd name="T4" fmla="*/ 2147483647 w 173"/>
              <a:gd name="T5" fmla="*/ 2147483647 h 240"/>
              <a:gd name="T6" fmla="*/ 2147483647 w 173"/>
              <a:gd name="T7" fmla="*/ 2147483647 h 240"/>
              <a:gd name="T8" fmla="*/ 2147483647 w 173"/>
              <a:gd name="T9" fmla="*/ 2147483647 h 240"/>
              <a:gd name="T10" fmla="*/ 2147483647 w 173"/>
              <a:gd name="T11" fmla="*/ 2147483647 h 240"/>
              <a:gd name="T12" fmla="*/ 0 w 173"/>
              <a:gd name="T13" fmla="*/ 2147483647 h 240"/>
              <a:gd name="T14" fmla="*/ 2147483647 w 173"/>
              <a:gd name="T15" fmla="*/ 2147483647 h 240"/>
              <a:gd name="T16" fmla="*/ 2147483647 w 173"/>
              <a:gd name="T17" fmla="*/ 2147483647 h 240"/>
              <a:gd name="T18" fmla="*/ 2147483647 w 173"/>
              <a:gd name="T19" fmla="*/ 2147483647 h 240"/>
              <a:gd name="T20" fmla="*/ 2147483647 w 173"/>
              <a:gd name="T21" fmla="*/ 2147483647 h 240"/>
              <a:gd name="T22" fmla="*/ 2147483647 w 173"/>
              <a:gd name="T23" fmla="*/ 2147483647 h 240"/>
              <a:gd name="T24" fmla="*/ 2147483647 w 173"/>
              <a:gd name="T25" fmla="*/ 2147483647 h 240"/>
              <a:gd name="T26" fmla="*/ 2147483647 w 173"/>
              <a:gd name="T27" fmla="*/ 2147483647 h 240"/>
              <a:gd name="T28" fmla="*/ 2147483647 w 173"/>
              <a:gd name="T29" fmla="*/ 2147483647 h 240"/>
              <a:gd name="T30" fmla="*/ 2147483647 w 173"/>
              <a:gd name="T31" fmla="*/ 2147483647 h 240"/>
              <a:gd name="T32" fmla="*/ 2147483647 w 173"/>
              <a:gd name="T33" fmla="*/ 2147483647 h 240"/>
              <a:gd name="T34" fmla="*/ 2147483647 w 173"/>
              <a:gd name="T35" fmla="*/ 2147483647 h 240"/>
              <a:gd name="T36" fmla="*/ 2147483647 w 173"/>
              <a:gd name="T37" fmla="*/ 2147483647 h 240"/>
              <a:gd name="T38" fmla="*/ 2147483647 w 173"/>
              <a:gd name="T39" fmla="*/ 2147483647 h 240"/>
              <a:gd name="T40" fmla="*/ 2147483647 w 173"/>
              <a:gd name="T41" fmla="*/ 2147483647 h 240"/>
              <a:gd name="T42" fmla="*/ 2147483647 w 173"/>
              <a:gd name="T43" fmla="*/ 2147483647 h 240"/>
              <a:gd name="T44" fmla="*/ 2147483647 w 173"/>
              <a:gd name="T45" fmla="*/ 2147483647 h 240"/>
              <a:gd name="T46" fmla="*/ 2147483647 w 173"/>
              <a:gd name="T47" fmla="*/ 2147483647 h 240"/>
              <a:gd name="T48" fmla="*/ 2147483647 w 173"/>
              <a:gd name="T49" fmla="*/ 2147483647 h 240"/>
              <a:gd name="T50" fmla="*/ 2147483647 w 173"/>
              <a:gd name="T51" fmla="*/ 2147483647 h 240"/>
              <a:gd name="T52" fmla="*/ 2147483647 w 173"/>
              <a:gd name="T53" fmla="*/ 2147483647 h 240"/>
              <a:gd name="T54" fmla="*/ 2147483647 w 173"/>
              <a:gd name="T55" fmla="*/ 0 h 2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3"/>
              <a:gd name="T85" fmla="*/ 0 h 240"/>
              <a:gd name="T86" fmla="*/ 173 w 173"/>
              <a:gd name="T87" fmla="*/ 240 h 2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3" h="240">
                <a:moveTo>
                  <a:pt x="55" y="0"/>
                </a:moveTo>
                <a:lnTo>
                  <a:pt x="22" y="21"/>
                </a:lnTo>
                <a:lnTo>
                  <a:pt x="23" y="25"/>
                </a:lnTo>
                <a:lnTo>
                  <a:pt x="33" y="38"/>
                </a:lnTo>
                <a:lnTo>
                  <a:pt x="23" y="46"/>
                </a:lnTo>
                <a:lnTo>
                  <a:pt x="9" y="44"/>
                </a:lnTo>
                <a:lnTo>
                  <a:pt x="0" y="61"/>
                </a:lnTo>
                <a:lnTo>
                  <a:pt x="1" y="78"/>
                </a:lnTo>
                <a:lnTo>
                  <a:pt x="14" y="98"/>
                </a:lnTo>
                <a:lnTo>
                  <a:pt x="25" y="98"/>
                </a:lnTo>
                <a:lnTo>
                  <a:pt x="18" y="113"/>
                </a:lnTo>
                <a:lnTo>
                  <a:pt x="45" y="137"/>
                </a:lnTo>
                <a:lnTo>
                  <a:pt x="57" y="149"/>
                </a:lnTo>
                <a:lnTo>
                  <a:pt x="56" y="214"/>
                </a:lnTo>
                <a:lnTo>
                  <a:pt x="70" y="240"/>
                </a:lnTo>
                <a:lnTo>
                  <a:pt x="79" y="228"/>
                </a:lnTo>
                <a:lnTo>
                  <a:pt x="113" y="223"/>
                </a:lnTo>
                <a:lnTo>
                  <a:pt x="141" y="223"/>
                </a:lnTo>
                <a:lnTo>
                  <a:pt x="156" y="214"/>
                </a:lnTo>
                <a:lnTo>
                  <a:pt x="173" y="214"/>
                </a:lnTo>
                <a:lnTo>
                  <a:pt x="158" y="154"/>
                </a:lnTo>
                <a:lnTo>
                  <a:pt x="126" y="130"/>
                </a:lnTo>
                <a:lnTo>
                  <a:pt x="118" y="113"/>
                </a:lnTo>
                <a:lnTo>
                  <a:pt x="149" y="75"/>
                </a:lnTo>
                <a:lnTo>
                  <a:pt x="99" y="46"/>
                </a:lnTo>
                <a:lnTo>
                  <a:pt x="94" y="52"/>
                </a:lnTo>
                <a:lnTo>
                  <a:pt x="83" y="27"/>
                </a:lnTo>
                <a:lnTo>
                  <a:pt x="55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5" name="Freeform 34"/>
          <p:cNvSpPr>
            <a:spLocks/>
          </p:cNvSpPr>
          <p:nvPr/>
        </p:nvSpPr>
        <p:spPr bwMode="auto">
          <a:xfrm>
            <a:off x="5429250" y="3106738"/>
            <a:ext cx="338138" cy="384175"/>
          </a:xfrm>
          <a:custGeom>
            <a:avLst/>
            <a:gdLst>
              <a:gd name="T0" fmla="*/ 2147483647 w 186"/>
              <a:gd name="T1" fmla="*/ 2147483647 h 204"/>
              <a:gd name="T2" fmla="*/ 2147483647 w 186"/>
              <a:gd name="T3" fmla="*/ 2147483647 h 204"/>
              <a:gd name="T4" fmla="*/ 2147483647 w 186"/>
              <a:gd name="T5" fmla="*/ 2147483647 h 204"/>
              <a:gd name="T6" fmla="*/ 0 w 186"/>
              <a:gd name="T7" fmla="*/ 2147483647 h 204"/>
              <a:gd name="T8" fmla="*/ 2147483647 w 186"/>
              <a:gd name="T9" fmla="*/ 2147483647 h 204"/>
              <a:gd name="T10" fmla="*/ 2147483647 w 186"/>
              <a:gd name="T11" fmla="*/ 2147483647 h 204"/>
              <a:gd name="T12" fmla="*/ 2147483647 w 186"/>
              <a:gd name="T13" fmla="*/ 2147483647 h 204"/>
              <a:gd name="T14" fmla="*/ 2147483647 w 186"/>
              <a:gd name="T15" fmla="*/ 2147483647 h 204"/>
              <a:gd name="T16" fmla="*/ 2147483647 w 186"/>
              <a:gd name="T17" fmla="*/ 2147483647 h 204"/>
              <a:gd name="T18" fmla="*/ 2147483647 w 186"/>
              <a:gd name="T19" fmla="*/ 2147483647 h 204"/>
              <a:gd name="T20" fmla="*/ 2147483647 w 186"/>
              <a:gd name="T21" fmla="*/ 2147483647 h 204"/>
              <a:gd name="T22" fmla="*/ 2147483647 w 186"/>
              <a:gd name="T23" fmla="*/ 2147483647 h 204"/>
              <a:gd name="T24" fmla="*/ 2147483647 w 186"/>
              <a:gd name="T25" fmla="*/ 2147483647 h 204"/>
              <a:gd name="T26" fmla="*/ 2147483647 w 186"/>
              <a:gd name="T27" fmla="*/ 2147483647 h 204"/>
              <a:gd name="T28" fmla="*/ 2147483647 w 186"/>
              <a:gd name="T29" fmla="*/ 2147483647 h 204"/>
              <a:gd name="T30" fmla="*/ 2147483647 w 186"/>
              <a:gd name="T31" fmla="*/ 2147483647 h 204"/>
              <a:gd name="T32" fmla="*/ 2147483647 w 186"/>
              <a:gd name="T33" fmla="*/ 0 h 204"/>
              <a:gd name="T34" fmla="*/ 2147483647 w 186"/>
              <a:gd name="T35" fmla="*/ 2147483647 h 2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6"/>
              <a:gd name="T55" fmla="*/ 0 h 204"/>
              <a:gd name="T56" fmla="*/ 186 w 186"/>
              <a:gd name="T57" fmla="*/ 204 h 2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6" h="204">
                <a:moveTo>
                  <a:pt x="55" y="3"/>
                </a:moveTo>
                <a:lnTo>
                  <a:pt x="23" y="8"/>
                </a:lnTo>
                <a:lnTo>
                  <a:pt x="25" y="41"/>
                </a:lnTo>
                <a:lnTo>
                  <a:pt x="0" y="88"/>
                </a:lnTo>
                <a:lnTo>
                  <a:pt x="9" y="125"/>
                </a:lnTo>
                <a:lnTo>
                  <a:pt x="32" y="125"/>
                </a:lnTo>
                <a:lnTo>
                  <a:pt x="36" y="163"/>
                </a:lnTo>
                <a:lnTo>
                  <a:pt x="37" y="175"/>
                </a:lnTo>
                <a:lnTo>
                  <a:pt x="51" y="204"/>
                </a:lnTo>
                <a:lnTo>
                  <a:pt x="70" y="195"/>
                </a:lnTo>
                <a:lnTo>
                  <a:pt x="96" y="170"/>
                </a:lnTo>
                <a:lnTo>
                  <a:pt x="110" y="129"/>
                </a:lnTo>
                <a:lnTo>
                  <a:pt x="144" y="119"/>
                </a:lnTo>
                <a:lnTo>
                  <a:pt x="153" y="85"/>
                </a:lnTo>
                <a:lnTo>
                  <a:pt x="186" y="54"/>
                </a:lnTo>
                <a:lnTo>
                  <a:pt x="185" y="32"/>
                </a:lnTo>
                <a:lnTo>
                  <a:pt x="114" y="0"/>
                </a:lnTo>
                <a:lnTo>
                  <a:pt x="55" y="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6" name="Freeform 35" descr="Wide upward diagonal"/>
          <p:cNvSpPr>
            <a:spLocks/>
          </p:cNvSpPr>
          <p:nvPr/>
        </p:nvSpPr>
        <p:spPr bwMode="auto">
          <a:xfrm>
            <a:off x="5445125" y="3167063"/>
            <a:ext cx="771525" cy="1109662"/>
          </a:xfrm>
          <a:custGeom>
            <a:avLst/>
            <a:gdLst>
              <a:gd name="T0" fmla="*/ 2147483647 w 424"/>
              <a:gd name="T1" fmla="*/ 2147483647 h 589"/>
              <a:gd name="T2" fmla="*/ 2147483647 w 424"/>
              <a:gd name="T3" fmla="*/ 2147483647 h 589"/>
              <a:gd name="T4" fmla="*/ 2147483647 w 424"/>
              <a:gd name="T5" fmla="*/ 2147483647 h 589"/>
              <a:gd name="T6" fmla="*/ 2147483647 w 424"/>
              <a:gd name="T7" fmla="*/ 2147483647 h 589"/>
              <a:gd name="T8" fmla="*/ 0 w 424"/>
              <a:gd name="T9" fmla="*/ 2147483647 h 589"/>
              <a:gd name="T10" fmla="*/ 2147483647 w 424"/>
              <a:gd name="T11" fmla="*/ 2147483647 h 589"/>
              <a:gd name="T12" fmla="*/ 2147483647 w 424"/>
              <a:gd name="T13" fmla="*/ 2147483647 h 589"/>
              <a:gd name="T14" fmla="*/ 2147483647 w 424"/>
              <a:gd name="T15" fmla="*/ 2147483647 h 589"/>
              <a:gd name="T16" fmla="*/ 2147483647 w 424"/>
              <a:gd name="T17" fmla="*/ 2147483647 h 589"/>
              <a:gd name="T18" fmla="*/ 2147483647 w 424"/>
              <a:gd name="T19" fmla="*/ 2147483647 h 589"/>
              <a:gd name="T20" fmla="*/ 2147483647 w 424"/>
              <a:gd name="T21" fmla="*/ 2147483647 h 589"/>
              <a:gd name="T22" fmla="*/ 2147483647 w 424"/>
              <a:gd name="T23" fmla="*/ 2147483647 h 589"/>
              <a:gd name="T24" fmla="*/ 2147483647 w 424"/>
              <a:gd name="T25" fmla="*/ 2147483647 h 589"/>
              <a:gd name="T26" fmla="*/ 2147483647 w 424"/>
              <a:gd name="T27" fmla="*/ 2147483647 h 589"/>
              <a:gd name="T28" fmla="*/ 2147483647 w 424"/>
              <a:gd name="T29" fmla="*/ 2147483647 h 589"/>
              <a:gd name="T30" fmla="*/ 2147483647 w 424"/>
              <a:gd name="T31" fmla="*/ 2147483647 h 589"/>
              <a:gd name="T32" fmla="*/ 2147483647 w 424"/>
              <a:gd name="T33" fmla="*/ 2147483647 h 589"/>
              <a:gd name="T34" fmla="*/ 2147483647 w 424"/>
              <a:gd name="T35" fmla="*/ 2147483647 h 589"/>
              <a:gd name="T36" fmla="*/ 2147483647 w 424"/>
              <a:gd name="T37" fmla="*/ 2147483647 h 589"/>
              <a:gd name="T38" fmla="*/ 2147483647 w 424"/>
              <a:gd name="T39" fmla="*/ 2147483647 h 589"/>
              <a:gd name="T40" fmla="*/ 2147483647 w 424"/>
              <a:gd name="T41" fmla="*/ 2147483647 h 589"/>
              <a:gd name="T42" fmla="*/ 2147483647 w 424"/>
              <a:gd name="T43" fmla="*/ 2147483647 h 589"/>
              <a:gd name="T44" fmla="*/ 2147483647 w 424"/>
              <a:gd name="T45" fmla="*/ 2147483647 h 589"/>
              <a:gd name="T46" fmla="*/ 2147483647 w 424"/>
              <a:gd name="T47" fmla="*/ 2147483647 h 589"/>
              <a:gd name="T48" fmla="*/ 2147483647 w 424"/>
              <a:gd name="T49" fmla="*/ 2147483647 h 589"/>
              <a:gd name="T50" fmla="*/ 2147483647 w 424"/>
              <a:gd name="T51" fmla="*/ 2147483647 h 589"/>
              <a:gd name="T52" fmla="*/ 2147483647 w 424"/>
              <a:gd name="T53" fmla="*/ 2147483647 h 589"/>
              <a:gd name="T54" fmla="*/ 2147483647 w 424"/>
              <a:gd name="T55" fmla="*/ 2147483647 h 589"/>
              <a:gd name="T56" fmla="*/ 2147483647 w 424"/>
              <a:gd name="T57" fmla="*/ 2147483647 h 589"/>
              <a:gd name="T58" fmla="*/ 2147483647 w 424"/>
              <a:gd name="T59" fmla="*/ 2147483647 h 589"/>
              <a:gd name="T60" fmla="*/ 2147483647 w 424"/>
              <a:gd name="T61" fmla="*/ 2147483647 h 589"/>
              <a:gd name="T62" fmla="*/ 2147483647 w 424"/>
              <a:gd name="T63" fmla="*/ 0 h 589"/>
              <a:gd name="T64" fmla="*/ 2147483647 w 424"/>
              <a:gd name="T65" fmla="*/ 2147483647 h 5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4"/>
              <a:gd name="T100" fmla="*/ 0 h 589"/>
              <a:gd name="T101" fmla="*/ 424 w 424"/>
              <a:gd name="T102" fmla="*/ 589 h 5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4" h="589">
                <a:moveTo>
                  <a:pt x="137" y="87"/>
                </a:moveTo>
                <a:lnTo>
                  <a:pt x="101" y="98"/>
                </a:lnTo>
                <a:lnTo>
                  <a:pt x="87" y="138"/>
                </a:lnTo>
                <a:lnTo>
                  <a:pt x="60" y="165"/>
                </a:lnTo>
                <a:lnTo>
                  <a:pt x="42" y="170"/>
                </a:lnTo>
                <a:lnTo>
                  <a:pt x="30" y="144"/>
                </a:lnTo>
                <a:lnTo>
                  <a:pt x="27" y="131"/>
                </a:lnTo>
                <a:lnTo>
                  <a:pt x="14" y="126"/>
                </a:lnTo>
                <a:lnTo>
                  <a:pt x="0" y="149"/>
                </a:lnTo>
                <a:lnTo>
                  <a:pt x="0" y="204"/>
                </a:lnTo>
                <a:lnTo>
                  <a:pt x="8" y="219"/>
                </a:lnTo>
                <a:lnTo>
                  <a:pt x="24" y="229"/>
                </a:lnTo>
                <a:lnTo>
                  <a:pt x="79" y="294"/>
                </a:lnTo>
                <a:lnTo>
                  <a:pt x="86" y="304"/>
                </a:lnTo>
                <a:lnTo>
                  <a:pt x="107" y="352"/>
                </a:lnTo>
                <a:lnTo>
                  <a:pt x="133" y="376"/>
                </a:lnTo>
                <a:lnTo>
                  <a:pt x="149" y="399"/>
                </a:lnTo>
                <a:lnTo>
                  <a:pt x="154" y="405"/>
                </a:lnTo>
                <a:lnTo>
                  <a:pt x="163" y="438"/>
                </a:lnTo>
                <a:lnTo>
                  <a:pt x="185" y="473"/>
                </a:lnTo>
                <a:lnTo>
                  <a:pt x="217" y="493"/>
                </a:lnTo>
                <a:lnTo>
                  <a:pt x="268" y="528"/>
                </a:lnTo>
                <a:lnTo>
                  <a:pt x="332" y="558"/>
                </a:lnTo>
                <a:lnTo>
                  <a:pt x="370" y="589"/>
                </a:lnTo>
                <a:lnTo>
                  <a:pt x="398" y="552"/>
                </a:lnTo>
                <a:lnTo>
                  <a:pt x="404" y="563"/>
                </a:lnTo>
                <a:lnTo>
                  <a:pt x="410" y="561"/>
                </a:lnTo>
                <a:lnTo>
                  <a:pt x="424" y="529"/>
                </a:lnTo>
                <a:lnTo>
                  <a:pt x="421" y="514"/>
                </a:lnTo>
                <a:lnTo>
                  <a:pt x="413" y="506"/>
                </a:lnTo>
                <a:lnTo>
                  <a:pt x="413" y="488"/>
                </a:lnTo>
                <a:lnTo>
                  <a:pt x="419" y="464"/>
                </a:lnTo>
                <a:lnTo>
                  <a:pt x="419" y="422"/>
                </a:lnTo>
                <a:lnTo>
                  <a:pt x="413" y="399"/>
                </a:lnTo>
                <a:lnTo>
                  <a:pt x="410" y="378"/>
                </a:lnTo>
                <a:lnTo>
                  <a:pt x="380" y="357"/>
                </a:lnTo>
                <a:lnTo>
                  <a:pt x="353" y="352"/>
                </a:lnTo>
                <a:lnTo>
                  <a:pt x="339" y="295"/>
                </a:lnTo>
                <a:lnTo>
                  <a:pt x="318" y="311"/>
                </a:lnTo>
                <a:lnTo>
                  <a:pt x="298" y="311"/>
                </a:lnTo>
                <a:lnTo>
                  <a:pt x="284" y="295"/>
                </a:lnTo>
                <a:lnTo>
                  <a:pt x="261" y="303"/>
                </a:lnTo>
                <a:lnTo>
                  <a:pt x="261" y="284"/>
                </a:lnTo>
                <a:lnTo>
                  <a:pt x="255" y="266"/>
                </a:lnTo>
                <a:lnTo>
                  <a:pt x="239" y="251"/>
                </a:lnTo>
                <a:lnTo>
                  <a:pt x="239" y="227"/>
                </a:lnTo>
                <a:lnTo>
                  <a:pt x="256" y="205"/>
                </a:lnTo>
                <a:lnTo>
                  <a:pt x="253" y="187"/>
                </a:lnTo>
                <a:lnTo>
                  <a:pt x="264" y="168"/>
                </a:lnTo>
                <a:lnTo>
                  <a:pt x="270" y="157"/>
                </a:lnTo>
                <a:lnTo>
                  <a:pt x="298" y="140"/>
                </a:lnTo>
                <a:lnTo>
                  <a:pt x="347" y="125"/>
                </a:lnTo>
                <a:lnTo>
                  <a:pt x="330" y="117"/>
                </a:lnTo>
                <a:lnTo>
                  <a:pt x="329" y="69"/>
                </a:lnTo>
                <a:lnTo>
                  <a:pt x="334" y="65"/>
                </a:lnTo>
                <a:lnTo>
                  <a:pt x="333" y="53"/>
                </a:lnTo>
                <a:lnTo>
                  <a:pt x="321" y="48"/>
                </a:lnTo>
                <a:lnTo>
                  <a:pt x="282" y="48"/>
                </a:lnTo>
                <a:lnTo>
                  <a:pt x="267" y="56"/>
                </a:lnTo>
                <a:lnTo>
                  <a:pt x="251" y="43"/>
                </a:lnTo>
                <a:lnTo>
                  <a:pt x="226" y="34"/>
                </a:lnTo>
                <a:lnTo>
                  <a:pt x="200" y="23"/>
                </a:lnTo>
                <a:lnTo>
                  <a:pt x="200" y="0"/>
                </a:lnTo>
                <a:lnTo>
                  <a:pt x="176" y="0"/>
                </a:lnTo>
                <a:lnTo>
                  <a:pt x="179" y="22"/>
                </a:lnTo>
                <a:lnTo>
                  <a:pt x="143" y="56"/>
                </a:lnTo>
                <a:lnTo>
                  <a:pt x="137" y="87"/>
                </a:lnTo>
                <a:close/>
              </a:path>
            </a:pathLst>
          </a:custGeom>
          <a:solidFill>
            <a:srgbClr val="000099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7" name="Freeform 36"/>
          <p:cNvSpPr>
            <a:spLocks/>
          </p:cNvSpPr>
          <p:nvPr/>
        </p:nvSpPr>
        <p:spPr bwMode="auto">
          <a:xfrm>
            <a:off x="6129338" y="3722688"/>
            <a:ext cx="720725" cy="815975"/>
          </a:xfrm>
          <a:custGeom>
            <a:avLst/>
            <a:gdLst>
              <a:gd name="T0" fmla="*/ 0 w 396"/>
              <a:gd name="T1" fmla="*/ 2147483647 h 433"/>
              <a:gd name="T2" fmla="*/ 2147483647 w 396"/>
              <a:gd name="T3" fmla="*/ 2147483647 h 433"/>
              <a:gd name="T4" fmla="*/ 2147483647 w 396"/>
              <a:gd name="T5" fmla="*/ 2147483647 h 433"/>
              <a:gd name="T6" fmla="*/ 2147483647 w 396"/>
              <a:gd name="T7" fmla="*/ 0 h 433"/>
              <a:gd name="T8" fmla="*/ 2147483647 w 396"/>
              <a:gd name="T9" fmla="*/ 2147483647 h 433"/>
              <a:gd name="T10" fmla="*/ 2147483647 w 396"/>
              <a:gd name="T11" fmla="*/ 2147483647 h 433"/>
              <a:gd name="T12" fmla="*/ 2147483647 w 396"/>
              <a:gd name="T13" fmla="*/ 2147483647 h 433"/>
              <a:gd name="T14" fmla="*/ 2147483647 w 396"/>
              <a:gd name="T15" fmla="*/ 2147483647 h 433"/>
              <a:gd name="T16" fmla="*/ 2147483647 w 396"/>
              <a:gd name="T17" fmla="*/ 2147483647 h 433"/>
              <a:gd name="T18" fmla="*/ 2147483647 w 396"/>
              <a:gd name="T19" fmla="*/ 2147483647 h 433"/>
              <a:gd name="T20" fmla="*/ 2147483647 w 396"/>
              <a:gd name="T21" fmla="*/ 2147483647 h 433"/>
              <a:gd name="T22" fmla="*/ 2147483647 w 396"/>
              <a:gd name="T23" fmla="*/ 2147483647 h 433"/>
              <a:gd name="T24" fmla="*/ 2147483647 w 396"/>
              <a:gd name="T25" fmla="*/ 2147483647 h 433"/>
              <a:gd name="T26" fmla="*/ 2147483647 w 396"/>
              <a:gd name="T27" fmla="*/ 2147483647 h 433"/>
              <a:gd name="T28" fmla="*/ 2147483647 w 396"/>
              <a:gd name="T29" fmla="*/ 2147483647 h 433"/>
              <a:gd name="T30" fmla="*/ 2147483647 w 396"/>
              <a:gd name="T31" fmla="*/ 2147483647 h 433"/>
              <a:gd name="T32" fmla="*/ 2147483647 w 396"/>
              <a:gd name="T33" fmla="*/ 2147483647 h 433"/>
              <a:gd name="T34" fmla="*/ 2147483647 w 396"/>
              <a:gd name="T35" fmla="*/ 2147483647 h 433"/>
              <a:gd name="T36" fmla="*/ 2147483647 w 396"/>
              <a:gd name="T37" fmla="*/ 2147483647 h 433"/>
              <a:gd name="T38" fmla="*/ 2147483647 w 396"/>
              <a:gd name="T39" fmla="*/ 2147483647 h 433"/>
              <a:gd name="T40" fmla="*/ 2147483647 w 396"/>
              <a:gd name="T41" fmla="*/ 2147483647 h 433"/>
              <a:gd name="T42" fmla="*/ 2147483647 w 396"/>
              <a:gd name="T43" fmla="*/ 2147483647 h 433"/>
              <a:gd name="T44" fmla="*/ 2147483647 w 396"/>
              <a:gd name="T45" fmla="*/ 2147483647 h 433"/>
              <a:gd name="T46" fmla="*/ 2147483647 w 396"/>
              <a:gd name="T47" fmla="*/ 2147483647 h 433"/>
              <a:gd name="T48" fmla="*/ 2147483647 w 396"/>
              <a:gd name="T49" fmla="*/ 2147483647 h 433"/>
              <a:gd name="T50" fmla="*/ 2147483647 w 396"/>
              <a:gd name="T51" fmla="*/ 2147483647 h 433"/>
              <a:gd name="T52" fmla="*/ 2147483647 w 396"/>
              <a:gd name="T53" fmla="*/ 2147483647 h 433"/>
              <a:gd name="T54" fmla="*/ 2147483647 w 396"/>
              <a:gd name="T55" fmla="*/ 2147483647 h 433"/>
              <a:gd name="T56" fmla="*/ 2147483647 w 396"/>
              <a:gd name="T57" fmla="*/ 2147483647 h 433"/>
              <a:gd name="T58" fmla="*/ 2147483647 w 396"/>
              <a:gd name="T59" fmla="*/ 2147483647 h 433"/>
              <a:gd name="T60" fmla="*/ 2147483647 w 396"/>
              <a:gd name="T61" fmla="*/ 2147483647 h 433"/>
              <a:gd name="T62" fmla="*/ 2147483647 w 396"/>
              <a:gd name="T63" fmla="*/ 2147483647 h 433"/>
              <a:gd name="T64" fmla="*/ 2147483647 w 396"/>
              <a:gd name="T65" fmla="*/ 2147483647 h 433"/>
              <a:gd name="T66" fmla="*/ 2147483647 w 396"/>
              <a:gd name="T67" fmla="*/ 2147483647 h 433"/>
              <a:gd name="T68" fmla="*/ 2147483647 w 396"/>
              <a:gd name="T69" fmla="*/ 2147483647 h 433"/>
              <a:gd name="T70" fmla="*/ 2147483647 w 396"/>
              <a:gd name="T71" fmla="*/ 2147483647 h 433"/>
              <a:gd name="T72" fmla="*/ 2147483647 w 396"/>
              <a:gd name="T73" fmla="*/ 2147483647 h 433"/>
              <a:gd name="T74" fmla="*/ 2147483647 w 396"/>
              <a:gd name="T75" fmla="*/ 2147483647 h 433"/>
              <a:gd name="T76" fmla="*/ 2147483647 w 396"/>
              <a:gd name="T77" fmla="*/ 2147483647 h 433"/>
              <a:gd name="T78" fmla="*/ 2147483647 w 396"/>
              <a:gd name="T79" fmla="*/ 2147483647 h 433"/>
              <a:gd name="T80" fmla="*/ 2147483647 w 396"/>
              <a:gd name="T81" fmla="*/ 2147483647 h 433"/>
              <a:gd name="T82" fmla="*/ 2147483647 w 396"/>
              <a:gd name="T83" fmla="*/ 2147483647 h 433"/>
              <a:gd name="T84" fmla="*/ 2147483647 w 396"/>
              <a:gd name="T85" fmla="*/ 2147483647 h 433"/>
              <a:gd name="T86" fmla="*/ 2147483647 w 396"/>
              <a:gd name="T87" fmla="*/ 2147483647 h 433"/>
              <a:gd name="T88" fmla="*/ 2147483647 w 396"/>
              <a:gd name="T89" fmla="*/ 2147483647 h 433"/>
              <a:gd name="T90" fmla="*/ 2147483647 w 396"/>
              <a:gd name="T91" fmla="*/ 2147483647 h 433"/>
              <a:gd name="T92" fmla="*/ 2147483647 w 396"/>
              <a:gd name="T93" fmla="*/ 2147483647 h 433"/>
              <a:gd name="T94" fmla="*/ 2147483647 w 396"/>
              <a:gd name="T95" fmla="*/ 2147483647 h 433"/>
              <a:gd name="T96" fmla="*/ 2147483647 w 396"/>
              <a:gd name="T97" fmla="*/ 2147483647 h 433"/>
              <a:gd name="T98" fmla="*/ 0 w 396"/>
              <a:gd name="T99" fmla="*/ 2147483647 h 43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6"/>
              <a:gd name="T151" fmla="*/ 0 h 433"/>
              <a:gd name="T152" fmla="*/ 396 w 396"/>
              <a:gd name="T153" fmla="*/ 433 h 43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6" h="433">
                <a:moveTo>
                  <a:pt x="0" y="60"/>
                </a:moveTo>
                <a:lnTo>
                  <a:pt x="59" y="41"/>
                </a:lnTo>
                <a:lnTo>
                  <a:pt x="92" y="25"/>
                </a:lnTo>
                <a:lnTo>
                  <a:pt x="127" y="0"/>
                </a:lnTo>
                <a:lnTo>
                  <a:pt x="152" y="30"/>
                </a:lnTo>
                <a:lnTo>
                  <a:pt x="157" y="59"/>
                </a:lnTo>
                <a:lnTo>
                  <a:pt x="157" y="77"/>
                </a:lnTo>
                <a:lnTo>
                  <a:pt x="196" y="96"/>
                </a:lnTo>
                <a:lnTo>
                  <a:pt x="222" y="95"/>
                </a:lnTo>
                <a:lnTo>
                  <a:pt x="259" y="119"/>
                </a:lnTo>
                <a:lnTo>
                  <a:pt x="284" y="127"/>
                </a:lnTo>
                <a:lnTo>
                  <a:pt x="298" y="127"/>
                </a:lnTo>
                <a:lnTo>
                  <a:pt x="320" y="156"/>
                </a:lnTo>
                <a:lnTo>
                  <a:pt x="315" y="217"/>
                </a:lnTo>
                <a:lnTo>
                  <a:pt x="376" y="217"/>
                </a:lnTo>
                <a:lnTo>
                  <a:pt x="384" y="239"/>
                </a:lnTo>
                <a:lnTo>
                  <a:pt x="391" y="249"/>
                </a:lnTo>
                <a:lnTo>
                  <a:pt x="396" y="267"/>
                </a:lnTo>
                <a:lnTo>
                  <a:pt x="396" y="303"/>
                </a:lnTo>
                <a:lnTo>
                  <a:pt x="381" y="333"/>
                </a:lnTo>
                <a:lnTo>
                  <a:pt x="363" y="328"/>
                </a:lnTo>
                <a:lnTo>
                  <a:pt x="339" y="319"/>
                </a:lnTo>
                <a:lnTo>
                  <a:pt x="299" y="321"/>
                </a:lnTo>
                <a:lnTo>
                  <a:pt x="268" y="351"/>
                </a:lnTo>
                <a:lnTo>
                  <a:pt x="265" y="368"/>
                </a:lnTo>
                <a:lnTo>
                  <a:pt x="255" y="382"/>
                </a:lnTo>
                <a:lnTo>
                  <a:pt x="251" y="412"/>
                </a:lnTo>
                <a:lnTo>
                  <a:pt x="231" y="412"/>
                </a:lnTo>
                <a:lnTo>
                  <a:pt x="211" y="402"/>
                </a:lnTo>
                <a:lnTo>
                  <a:pt x="204" y="433"/>
                </a:lnTo>
                <a:lnTo>
                  <a:pt x="166" y="411"/>
                </a:lnTo>
                <a:lnTo>
                  <a:pt x="154" y="411"/>
                </a:lnTo>
                <a:lnTo>
                  <a:pt x="136" y="403"/>
                </a:lnTo>
                <a:lnTo>
                  <a:pt x="112" y="416"/>
                </a:lnTo>
                <a:lnTo>
                  <a:pt x="45" y="378"/>
                </a:lnTo>
                <a:lnTo>
                  <a:pt x="61" y="333"/>
                </a:lnTo>
                <a:lnTo>
                  <a:pt x="42" y="286"/>
                </a:lnTo>
                <a:lnTo>
                  <a:pt x="32" y="272"/>
                </a:lnTo>
                <a:lnTo>
                  <a:pt x="28" y="268"/>
                </a:lnTo>
                <a:lnTo>
                  <a:pt x="34" y="264"/>
                </a:lnTo>
                <a:lnTo>
                  <a:pt x="48" y="233"/>
                </a:lnTo>
                <a:lnTo>
                  <a:pt x="45" y="220"/>
                </a:lnTo>
                <a:lnTo>
                  <a:pt x="37" y="212"/>
                </a:lnTo>
                <a:lnTo>
                  <a:pt x="37" y="192"/>
                </a:lnTo>
                <a:lnTo>
                  <a:pt x="43" y="170"/>
                </a:lnTo>
                <a:lnTo>
                  <a:pt x="43" y="123"/>
                </a:lnTo>
                <a:lnTo>
                  <a:pt x="37" y="105"/>
                </a:lnTo>
                <a:lnTo>
                  <a:pt x="34" y="83"/>
                </a:lnTo>
                <a:lnTo>
                  <a:pt x="23" y="74"/>
                </a:lnTo>
                <a:lnTo>
                  <a:pt x="0" y="60"/>
                </a:lnTo>
                <a:close/>
              </a:path>
            </a:pathLst>
          </a:custGeom>
          <a:solidFill>
            <a:srgbClr val="000099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8" name="Freeform 37"/>
          <p:cNvSpPr>
            <a:spLocks/>
          </p:cNvSpPr>
          <p:nvPr/>
        </p:nvSpPr>
        <p:spPr bwMode="auto">
          <a:xfrm>
            <a:off x="6580188" y="4324350"/>
            <a:ext cx="482600" cy="514350"/>
          </a:xfrm>
          <a:custGeom>
            <a:avLst/>
            <a:gdLst>
              <a:gd name="T0" fmla="*/ 2147483647 w 265"/>
              <a:gd name="T1" fmla="*/ 0 h 273"/>
              <a:gd name="T2" fmla="*/ 2147483647 w 265"/>
              <a:gd name="T3" fmla="*/ 2147483647 h 273"/>
              <a:gd name="T4" fmla="*/ 2147483647 w 265"/>
              <a:gd name="T5" fmla="*/ 2147483647 h 273"/>
              <a:gd name="T6" fmla="*/ 2147483647 w 265"/>
              <a:gd name="T7" fmla="*/ 2147483647 h 273"/>
              <a:gd name="T8" fmla="*/ 0 w 265"/>
              <a:gd name="T9" fmla="*/ 2147483647 h 273"/>
              <a:gd name="T10" fmla="*/ 2147483647 w 265"/>
              <a:gd name="T11" fmla="*/ 2147483647 h 273"/>
              <a:gd name="T12" fmla="*/ 2147483647 w 265"/>
              <a:gd name="T13" fmla="*/ 2147483647 h 273"/>
              <a:gd name="T14" fmla="*/ 2147483647 w 265"/>
              <a:gd name="T15" fmla="*/ 2147483647 h 273"/>
              <a:gd name="T16" fmla="*/ 2147483647 w 265"/>
              <a:gd name="T17" fmla="*/ 2147483647 h 273"/>
              <a:gd name="T18" fmla="*/ 2147483647 w 265"/>
              <a:gd name="T19" fmla="*/ 2147483647 h 273"/>
              <a:gd name="T20" fmla="*/ 2147483647 w 265"/>
              <a:gd name="T21" fmla="*/ 2147483647 h 273"/>
              <a:gd name="T22" fmla="*/ 2147483647 w 265"/>
              <a:gd name="T23" fmla="*/ 2147483647 h 273"/>
              <a:gd name="T24" fmla="*/ 2147483647 w 265"/>
              <a:gd name="T25" fmla="*/ 2147483647 h 273"/>
              <a:gd name="T26" fmla="*/ 2147483647 w 265"/>
              <a:gd name="T27" fmla="*/ 2147483647 h 273"/>
              <a:gd name="T28" fmla="*/ 2147483647 w 265"/>
              <a:gd name="T29" fmla="*/ 2147483647 h 273"/>
              <a:gd name="T30" fmla="*/ 2147483647 w 265"/>
              <a:gd name="T31" fmla="*/ 2147483647 h 273"/>
              <a:gd name="T32" fmla="*/ 2147483647 w 265"/>
              <a:gd name="T33" fmla="*/ 2147483647 h 273"/>
              <a:gd name="T34" fmla="*/ 2147483647 w 265"/>
              <a:gd name="T35" fmla="*/ 2147483647 h 273"/>
              <a:gd name="T36" fmla="*/ 2147483647 w 265"/>
              <a:gd name="T37" fmla="*/ 2147483647 h 273"/>
              <a:gd name="T38" fmla="*/ 2147483647 w 265"/>
              <a:gd name="T39" fmla="*/ 2147483647 h 273"/>
              <a:gd name="T40" fmla="*/ 2147483647 w 265"/>
              <a:gd name="T41" fmla="*/ 2147483647 h 273"/>
              <a:gd name="T42" fmla="*/ 2147483647 w 265"/>
              <a:gd name="T43" fmla="*/ 2147483647 h 273"/>
              <a:gd name="T44" fmla="*/ 2147483647 w 265"/>
              <a:gd name="T45" fmla="*/ 2147483647 h 273"/>
              <a:gd name="T46" fmla="*/ 2147483647 w 265"/>
              <a:gd name="T47" fmla="*/ 2147483647 h 273"/>
              <a:gd name="T48" fmla="*/ 2147483647 w 265"/>
              <a:gd name="T49" fmla="*/ 2147483647 h 273"/>
              <a:gd name="T50" fmla="*/ 2147483647 w 265"/>
              <a:gd name="T51" fmla="*/ 2147483647 h 273"/>
              <a:gd name="T52" fmla="*/ 2147483647 w 265"/>
              <a:gd name="T53" fmla="*/ 2147483647 h 273"/>
              <a:gd name="T54" fmla="*/ 2147483647 w 265"/>
              <a:gd name="T55" fmla="*/ 2147483647 h 273"/>
              <a:gd name="T56" fmla="*/ 2147483647 w 265"/>
              <a:gd name="T57" fmla="*/ 2147483647 h 273"/>
              <a:gd name="T58" fmla="*/ 2147483647 w 265"/>
              <a:gd name="T59" fmla="*/ 2147483647 h 273"/>
              <a:gd name="T60" fmla="*/ 2147483647 w 265"/>
              <a:gd name="T61" fmla="*/ 2147483647 h 273"/>
              <a:gd name="T62" fmla="*/ 2147483647 w 265"/>
              <a:gd name="T63" fmla="*/ 0 h 273"/>
              <a:gd name="T64" fmla="*/ 2147483647 w 265"/>
              <a:gd name="T65" fmla="*/ 0 h 2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5"/>
              <a:gd name="T100" fmla="*/ 0 h 273"/>
              <a:gd name="T101" fmla="*/ 265 w 265"/>
              <a:gd name="T102" fmla="*/ 273 h 2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5" h="273">
                <a:moveTo>
                  <a:pt x="53" y="0"/>
                </a:moveTo>
                <a:lnTo>
                  <a:pt x="20" y="32"/>
                </a:lnTo>
                <a:lnTo>
                  <a:pt x="17" y="49"/>
                </a:lnTo>
                <a:lnTo>
                  <a:pt x="7" y="63"/>
                </a:lnTo>
                <a:lnTo>
                  <a:pt x="0" y="92"/>
                </a:lnTo>
                <a:lnTo>
                  <a:pt x="6" y="110"/>
                </a:lnTo>
                <a:lnTo>
                  <a:pt x="36" y="128"/>
                </a:lnTo>
                <a:lnTo>
                  <a:pt x="58" y="133"/>
                </a:lnTo>
                <a:lnTo>
                  <a:pt x="99" y="157"/>
                </a:lnTo>
                <a:lnTo>
                  <a:pt x="118" y="161"/>
                </a:lnTo>
                <a:lnTo>
                  <a:pt x="136" y="172"/>
                </a:lnTo>
                <a:lnTo>
                  <a:pt x="149" y="195"/>
                </a:lnTo>
                <a:lnTo>
                  <a:pt x="151" y="228"/>
                </a:lnTo>
                <a:lnTo>
                  <a:pt x="142" y="240"/>
                </a:lnTo>
                <a:lnTo>
                  <a:pt x="144" y="255"/>
                </a:lnTo>
                <a:lnTo>
                  <a:pt x="167" y="272"/>
                </a:lnTo>
                <a:lnTo>
                  <a:pt x="199" y="273"/>
                </a:lnTo>
                <a:lnTo>
                  <a:pt x="228" y="231"/>
                </a:lnTo>
                <a:lnTo>
                  <a:pt x="247" y="217"/>
                </a:lnTo>
                <a:lnTo>
                  <a:pt x="265" y="218"/>
                </a:lnTo>
                <a:lnTo>
                  <a:pt x="258" y="208"/>
                </a:lnTo>
                <a:lnTo>
                  <a:pt x="251" y="144"/>
                </a:lnTo>
                <a:lnTo>
                  <a:pt x="236" y="151"/>
                </a:lnTo>
                <a:lnTo>
                  <a:pt x="231" y="119"/>
                </a:lnTo>
                <a:lnTo>
                  <a:pt x="213" y="106"/>
                </a:lnTo>
                <a:lnTo>
                  <a:pt x="198" y="100"/>
                </a:lnTo>
                <a:lnTo>
                  <a:pt x="147" y="99"/>
                </a:lnTo>
                <a:lnTo>
                  <a:pt x="149" y="81"/>
                </a:lnTo>
                <a:lnTo>
                  <a:pt x="148" y="42"/>
                </a:lnTo>
                <a:lnTo>
                  <a:pt x="135" y="16"/>
                </a:lnTo>
                <a:lnTo>
                  <a:pt x="110" y="8"/>
                </a:lnTo>
                <a:lnTo>
                  <a:pt x="90" y="0"/>
                </a:lnTo>
                <a:lnTo>
                  <a:pt x="5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79" name="Freeform 38" descr="Wide upward diagonal"/>
          <p:cNvSpPr>
            <a:spLocks/>
          </p:cNvSpPr>
          <p:nvPr/>
        </p:nvSpPr>
        <p:spPr bwMode="auto">
          <a:xfrm>
            <a:off x="6191250" y="4479925"/>
            <a:ext cx="893763" cy="2051050"/>
          </a:xfrm>
          <a:custGeom>
            <a:avLst/>
            <a:gdLst>
              <a:gd name="T0" fmla="*/ 2147483647 w 491"/>
              <a:gd name="T1" fmla="*/ 2147483647 h 1088"/>
              <a:gd name="T2" fmla="*/ 2147483647 w 491"/>
              <a:gd name="T3" fmla="*/ 2147483647 h 1088"/>
              <a:gd name="T4" fmla="*/ 2147483647 w 491"/>
              <a:gd name="T5" fmla="*/ 2147483647 h 1088"/>
              <a:gd name="T6" fmla="*/ 2147483647 w 491"/>
              <a:gd name="T7" fmla="*/ 2147483647 h 1088"/>
              <a:gd name="T8" fmla="*/ 2147483647 w 491"/>
              <a:gd name="T9" fmla="*/ 2147483647 h 1088"/>
              <a:gd name="T10" fmla="*/ 2147483647 w 491"/>
              <a:gd name="T11" fmla="*/ 2147483647 h 1088"/>
              <a:gd name="T12" fmla="*/ 0 w 491"/>
              <a:gd name="T13" fmla="*/ 2147483647 h 1088"/>
              <a:gd name="T14" fmla="*/ 2147483647 w 491"/>
              <a:gd name="T15" fmla="*/ 2147483647 h 1088"/>
              <a:gd name="T16" fmla="*/ 2147483647 w 491"/>
              <a:gd name="T17" fmla="*/ 2147483647 h 1088"/>
              <a:gd name="T18" fmla="*/ 2147483647 w 491"/>
              <a:gd name="T19" fmla="*/ 2147483647 h 1088"/>
              <a:gd name="T20" fmla="*/ 2147483647 w 491"/>
              <a:gd name="T21" fmla="*/ 2147483647 h 1088"/>
              <a:gd name="T22" fmla="*/ 2147483647 w 491"/>
              <a:gd name="T23" fmla="*/ 2147483647 h 1088"/>
              <a:gd name="T24" fmla="*/ 2147483647 w 491"/>
              <a:gd name="T25" fmla="*/ 2147483647 h 1088"/>
              <a:gd name="T26" fmla="*/ 2147483647 w 491"/>
              <a:gd name="T27" fmla="*/ 2147483647 h 1088"/>
              <a:gd name="T28" fmla="*/ 2147483647 w 491"/>
              <a:gd name="T29" fmla="*/ 2147483647 h 1088"/>
              <a:gd name="T30" fmla="*/ 2147483647 w 491"/>
              <a:gd name="T31" fmla="*/ 2147483647 h 1088"/>
              <a:gd name="T32" fmla="*/ 2147483647 w 491"/>
              <a:gd name="T33" fmla="*/ 2147483647 h 1088"/>
              <a:gd name="T34" fmla="*/ 2147483647 w 491"/>
              <a:gd name="T35" fmla="*/ 2147483647 h 1088"/>
              <a:gd name="T36" fmla="*/ 2147483647 w 491"/>
              <a:gd name="T37" fmla="*/ 2147483647 h 1088"/>
              <a:gd name="T38" fmla="*/ 2147483647 w 491"/>
              <a:gd name="T39" fmla="*/ 2147483647 h 1088"/>
              <a:gd name="T40" fmla="*/ 2147483647 w 491"/>
              <a:gd name="T41" fmla="*/ 2147483647 h 1088"/>
              <a:gd name="T42" fmla="*/ 2147483647 w 491"/>
              <a:gd name="T43" fmla="*/ 2147483647 h 1088"/>
              <a:gd name="T44" fmla="*/ 2147483647 w 491"/>
              <a:gd name="T45" fmla="*/ 2147483647 h 1088"/>
              <a:gd name="T46" fmla="*/ 2147483647 w 491"/>
              <a:gd name="T47" fmla="*/ 2147483647 h 1088"/>
              <a:gd name="T48" fmla="*/ 2147483647 w 491"/>
              <a:gd name="T49" fmla="*/ 2147483647 h 1088"/>
              <a:gd name="T50" fmla="*/ 2147483647 w 491"/>
              <a:gd name="T51" fmla="*/ 2147483647 h 1088"/>
              <a:gd name="T52" fmla="*/ 2147483647 w 491"/>
              <a:gd name="T53" fmla="*/ 2147483647 h 1088"/>
              <a:gd name="T54" fmla="*/ 2147483647 w 491"/>
              <a:gd name="T55" fmla="*/ 2147483647 h 1088"/>
              <a:gd name="T56" fmla="*/ 2147483647 w 491"/>
              <a:gd name="T57" fmla="*/ 2147483647 h 1088"/>
              <a:gd name="T58" fmla="*/ 2147483647 w 491"/>
              <a:gd name="T59" fmla="*/ 2147483647 h 1088"/>
              <a:gd name="T60" fmla="*/ 2147483647 w 491"/>
              <a:gd name="T61" fmla="*/ 2147483647 h 1088"/>
              <a:gd name="T62" fmla="*/ 2147483647 w 491"/>
              <a:gd name="T63" fmla="*/ 2147483647 h 1088"/>
              <a:gd name="T64" fmla="*/ 2147483647 w 491"/>
              <a:gd name="T65" fmla="*/ 2147483647 h 1088"/>
              <a:gd name="T66" fmla="*/ 2147483647 w 491"/>
              <a:gd name="T67" fmla="*/ 2147483647 h 1088"/>
              <a:gd name="T68" fmla="*/ 2147483647 w 491"/>
              <a:gd name="T69" fmla="*/ 2147483647 h 1088"/>
              <a:gd name="T70" fmla="*/ 2147483647 w 491"/>
              <a:gd name="T71" fmla="*/ 2147483647 h 1088"/>
              <a:gd name="T72" fmla="*/ 2147483647 w 491"/>
              <a:gd name="T73" fmla="*/ 2147483647 h 1088"/>
              <a:gd name="T74" fmla="*/ 2147483647 w 491"/>
              <a:gd name="T75" fmla="*/ 2147483647 h 1088"/>
              <a:gd name="T76" fmla="*/ 2147483647 w 491"/>
              <a:gd name="T77" fmla="*/ 2147483647 h 1088"/>
              <a:gd name="T78" fmla="*/ 2147483647 w 491"/>
              <a:gd name="T79" fmla="*/ 2147483647 h 1088"/>
              <a:gd name="T80" fmla="*/ 2147483647 w 491"/>
              <a:gd name="T81" fmla="*/ 2147483647 h 1088"/>
              <a:gd name="T82" fmla="*/ 2147483647 w 491"/>
              <a:gd name="T83" fmla="*/ 2147483647 h 1088"/>
              <a:gd name="T84" fmla="*/ 2147483647 w 491"/>
              <a:gd name="T85" fmla="*/ 2147483647 h 1088"/>
              <a:gd name="T86" fmla="*/ 2147483647 w 491"/>
              <a:gd name="T87" fmla="*/ 2147483647 h 1088"/>
              <a:gd name="T88" fmla="*/ 2147483647 w 491"/>
              <a:gd name="T89" fmla="*/ 2147483647 h 1088"/>
              <a:gd name="T90" fmla="*/ 2147483647 w 491"/>
              <a:gd name="T91" fmla="*/ 2147483647 h 1088"/>
              <a:gd name="T92" fmla="*/ 2147483647 w 491"/>
              <a:gd name="T93" fmla="*/ 2147483647 h 1088"/>
              <a:gd name="T94" fmla="*/ 2147483647 w 491"/>
              <a:gd name="T95" fmla="*/ 2147483647 h 1088"/>
              <a:gd name="T96" fmla="*/ 2147483647 w 491"/>
              <a:gd name="T97" fmla="*/ 2147483647 h 1088"/>
              <a:gd name="T98" fmla="*/ 2147483647 w 491"/>
              <a:gd name="T99" fmla="*/ 2147483647 h 1088"/>
              <a:gd name="T100" fmla="*/ 2147483647 w 491"/>
              <a:gd name="T101" fmla="*/ 2147483647 h 1088"/>
              <a:gd name="T102" fmla="*/ 2147483647 w 491"/>
              <a:gd name="T103" fmla="*/ 2147483647 h 1088"/>
              <a:gd name="T104" fmla="*/ 2147483647 w 491"/>
              <a:gd name="T105" fmla="*/ 2147483647 h 1088"/>
              <a:gd name="T106" fmla="*/ 2147483647 w 491"/>
              <a:gd name="T107" fmla="*/ 2147483647 h 1088"/>
              <a:gd name="T108" fmla="*/ 2147483647 w 491"/>
              <a:gd name="T109" fmla="*/ 2147483647 h 1088"/>
              <a:gd name="T110" fmla="*/ 2147483647 w 491"/>
              <a:gd name="T111" fmla="*/ 2147483647 h 1088"/>
              <a:gd name="T112" fmla="*/ 2147483647 w 491"/>
              <a:gd name="T113" fmla="*/ 2147483647 h 10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1"/>
              <a:gd name="T172" fmla="*/ 0 h 1088"/>
              <a:gd name="T173" fmla="*/ 491 w 491"/>
              <a:gd name="T174" fmla="*/ 1088 h 10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1" h="1088">
                <a:moveTo>
                  <a:pt x="169" y="27"/>
                </a:moveTo>
                <a:lnTo>
                  <a:pt x="132" y="9"/>
                </a:lnTo>
                <a:lnTo>
                  <a:pt x="123" y="9"/>
                </a:lnTo>
                <a:lnTo>
                  <a:pt x="100" y="1"/>
                </a:lnTo>
                <a:lnTo>
                  <a:pt x="77" y="13"/>
                </a:lnTo>
                <a:lnTo>
                  <a:pt x="87" y="48"/>
                </a:lnTo>
                <a:lnTo>
                  <a:pt x="78" y="71"/>
                </a:lnTo>
                <a:lnTo>
                  <a:pt x="51" y="85"/>
                </a:lnTo>
                <a:lnTo>
                  <a:pt x="37" y="122"/>
                </a:lnTo>
                <a:lnTo>
                  <a:pt x="46" y="133"/>
                </a:lnTo>
                <a:lnTo>
                  <a:pt x="41" y="168"/>
                </a:lnTo>
                <a:lnTo>
                  <a:pt x="37" y="184"/>
                </a:lnTo>
                <a:lnTo>
                  <a:pt x="26" y="212"/>
                </a:lnTo>
                <a:lnTo>
                  <a:pt x="0" y="250"/>
                </a:lnTo>
                <a:lnTo>
                  <a:pt x="12" y="303"/>
                </a:lnTo>
                <a:lnTo>
                  <a:pt x="19" y="437"/>
                </a:lnTo>
                <a:lnTo>
                  <a:pt x="27" y="472"/>
                </a:lnTo>
                <a:lnTo>
                  <a:pt x="16" y="499"/>
                </a:lnTo>
                <a:lnTo>
                  <a:pt x="16" y="718"/>
                </a:lnTo>
                <a:lnTo>
                  <a:pt x="41" y="750"/>
                </a:lnTo>
                <a:lnTo>
                  <a:pt x="36" y="769"/>
                </a:lnTo>
                <a:lnTo>
                  <a:pt x="47" y="778"/>
                </a:lnTo>
                <a:lnTo>
                  <a:pt x="39" y="802"/>
                </a:lnTo>
                <a:lnTo>
                  <a:pt x="55" y="817"/>
                </a:lnTo>
                <a:lnTo>
                  <a:pt x="56" y="852"/>
                </a:lnTo>
                <a:lnTo>
                  <a:pt x="47" y="841"/>
                </a:lnTo>
                <a:lnTo>
                  <a:pt x="47" y="853"/>
                </a:lnTo>
                <a:lnTo>
                  <a:pt x="54" y="878"/>
                </a:lnTo>
                <a:lnTo>
                  <a:pt x="54" y="914"/>
                </a:lnTo>
                <a:lnTo>
                  <a:pt x="46" y="936"/>
                </a:lnTo>
                <a:lnTo>
                  <a:pt x="45" y="960"/>
                </a:lnTo>
                <a:lnTo>
                  <a:pt x="40" y="972"/>
                </a:lnTo>
                <a:lnTo>
                  <a:pt x="40" y="1005"/>
                </a:lnTo>
                <a:lnTo>
                  <a:pt x="54" y="1019"/>
                </a:lnTo>
                <a:lnTo>
                  <a:pt x="61" y="1017"/>
                </a:lnTo>
                <a:lnTo>
                  <a:pt x="65" y="1044"/>
                </a:lnTo>
                <a:lnTo>
                  <a:pt x="69" y="1066"/>
                </a:lnTo>
                <a:lnTo>
                  <a:pt x="92" y="1079"/>
                </a:lnTo>
                <a:lnTo>
                  <a:pt x="111" y="1081"/>
                </a:lnTo>
                <a:lnTo>
                  <a:pt x="123" y="1088"/>
                </a:lnTo>
                <a:lnTo>
                  <a:pt x="139" y="1084"/>
                </a:lnTo>
                <a:lnTo>
                  <a:pt x="165" y="1080"/>
                </a:lnTo>
                <a:lnTo>
                  <a:pt x="146" y="1049"/>
                </a:lnTo>
                <a:lnTo>
                  <a:pt x="139" y="1037"/>
                </a:lnTo>
                <a:lnTo>
                  <a:pt x="148" y="1002"/>
                </a:lnTo>
                <a:lnTo>
                  <a:pt x="163" y="996"/>
                </a:lnTo>
                <a:lnTo>
                  <a:pt x="171" y="980"/>
                </a:lnTo>
                <a:lnTo>
                  <a:pt x="167" y="973"/>
                </a:lnTo>
                <a:lnTo>
                  <a:pt x="163" y="966"/>
                </a:lnTo>
                <a:lnTo>
                  <a:pt x="170" y="949"/>
                </a:lnTo>
                <a:lnTo>
                  <a:pt x="194" y="932"/>
                </a:lnTo>
                <a:lnTo>
                  <a:pt x="216" y="912"/>
                </a:lnTo>
                <a:lnTo>
                  <a:pt x="216" y="878"/>
                </a:lnTo>
                <a:lnTo>
                  <a:pt x="202" y="871"/>
                </a:lnTo>
                <a:lnTo>
                  <a:pt x="172" y="850"/>
                </a:lnTo>
                <a:lnTo>
                  <a:pt x="163" y="831"/>
                </a:lnTo>
                <a:lnTo>
                  <a:pt x="172" y="816"/>
                </a:lnTo>
                <a:lnTo>
                  <a:pt x="200" y="787"/>
                </a:lnTo>
                <a:lnTo>
                  <a:pt x="216" y="771"/>
                </a:lnTo>
                <a:lnTo>
                  <a:pt x="216" y="733"/>
                </a:lnTo>
                <a:lnTo>
                  <a:pt x="226" y="693"/>
                </a:lnTo>
                <a:lnTo>
                  <a:pt x="256" y="710"/>
                </a:lnTo>
                <a:lnTo>
                  <a:pt x="270" y="701"/>
                </a:lnTo>
                <a:lnTo>
                  <a:pt x="260" y="685"/>
                </a:lnTo>
                <a:lnTo>
                  <a:pt x="225" y="685"/>
                </a:lnTo>
                <a:lnTo>
                  <a:pt x="218" y="654"/>
                </a:lnTo>
                <a:lnTo>
                  <a:pt x="209" y="631"/>
                </a:lnTo>
                <a:lnTo>
                  <a:pt x="228" y="632"/>
                </a:lnTo>
                <a:lnTo>
                  <a:pt x="250" y="636"/>
                </a:lnTo>
                <a:lnTo>
                  <a:pt x="276" y="639"/>
                </a:lnTo>
                <a:lnTo>
                  <a:pt x="286" y="634"/>
                </a:lnTo>
                <a:lnTo>
                  <a:pt x="296" y="602"/>
                </a:lnTo>
                <a:lnTo>
                  <a:pt x="296" y="585"/>
                </a:lnTo>
                <a:lnTo>
                  <a:pt x="301" y="567"/>
                </a:lnTo>
                <a:lnTo>
                  <a:pt x="310" y="551"/>
                </a:lnTo>
                <a:lnTo>
                  <a:pt x="363" y="551"/>
                </a:lnTo>
                <a:lnTo>
                  <a:pt x="363" y="537"/>
                </a:lnTo>
                <a:lnTo>
                  <a:pt x="381" y="522"/>
                </a:lnTo>
                <a:lnTo>
                  <a:pt x="389" y="500"/>
                </a:lnTo>
                <a:lnTo>
                  <a:pt x="373" y="477"/>
                </a:lnTo>
                <a:lnTo>
                  <a:pt x="373" y="462"/>
                </a:lnTo>
                <a:lnTo>
                  <a:pt x="365" y="427"/>
                </a:lnTo>
                <a:lnTo>
                  <a:pt x="352" y="420"/>
                </a:lnTo>
                <a:lnTo>
                  <a:pt x="338" y="418"/>
                </a:lnTo>
                <a:lnTo>
                  <a:pt x="338" y="399"/>
                </a:lnTo>
                <a:lnTo>
                  <a:pt x="358" y="380"/>
                </a:lnTo>
                <a:lnTo>
                  <a:pt x="359" y="361"/>
                </a:lnTo>
                <a:lnTo>
                  <a:pt x="365" y="337"/>
                </a:lnTo>
                <a:lnTo>
                  <a:pt x="365" y="303"/>
                </a:lnTo>
                <a:lnTo>
                  <a:pt x="391" y="281"/>
                </a:lnTo>
                <a:lnTo>
                  <a:pt x="391" y="249"/>
                </a:lnTo>
                <a:lnTo>
                  <a:pt x="409" y="231"/>
                </a:lnTo>
                <a:lnTo>
                  <a:pt x="449" y="198"/>
                </a:lnTo>
                <a:lnTo>
                  <a:pt x="483" y="180"/>
                </a:lnTo>
                <a:lnTo>
                  <a:pt x="491" y="158"/>
                </a:lnTo>
                <a:lnTo>
                  <a:pt x="482" y="134"/>
                </a:lnTo>
                <a:lnTo>
                  <a:pt x="458" y="134"/>
                </a:lnTo>
                <a:lnTo>
                  <a:pt x="437" y="154"/>
                </a:lnTo>
                <a:lnTo>
                  <a:pt x="414" y="189"/>
                </a:lnTo>
                <a:lnTo>
                  <a:pt x="385" y="187"/>
                </a:lnTo>
                <a:lnTo>
                  <a:pt x="358" y="172"/>
                </a:lnTo>
                <a:lnTo>
                  <a:pt x="357" y="157"/>
                </a:lnTo>
                <a:lnTo>
                  <a:pt x="365" y="143"/>
                </a:lnTo>
                <a:lnTo>
                  <a:pt x="363" y="112"/>
                </a:lnTo>
                <a:lnTo>
                  <a:pt x="350" y="89"/>
                </a:lnTo>
                <a:lnTo>
                  <a:pt x="330" y="78"/>
                </a:lnTo>
                <a:lnTo>
                  <a:pt x="311" y="74"/>
                </a:lnTo>
                <a:lnTo>
                  <a:pt x="272" y="50"/>
                </a:lnTo>
                <a:lnTo>
                  <a:pt x="248" y="43"/>
                </a:lnTo>
                <a:lnTo>
                  <a:pt x="221" y="23"/>
                </a:lnTo>
                <a:lnTo>
                  <a:pt x="218" y="8"/>
                </a:lnTo>
                <a:lnTo>
                  <a:pt x="195" y="10"/>
                </a:lnTo>
                <a:lnTo>
                  <a:pt x="177" y="0"/>
                </a:lnTo>
                <a:lnTo>
                  <a:pt x="169" y="27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0" name="Freeform 39"/>
          <p:cNvSpPr>
            <a:spLocks/>
          </p:cNvSpPr>
          <p:nvPr/>
        </p:nvSpPr>
        <p:spPr bwMode="auto">
          <a:xfrm>
            <a:off x="6805613" y="5005388"/>
            <a:ext cx="301625" cy="311150"/>
          </a:xfrm>
          <a:custGeom>
            <a:avLst/>
            <a:gdLst>
              <a:gd name="T0" fmla="*/ 2147483647 w 165"/>
              <a:gd name="T1" fmla="*/ 0 h 165"/>
              <a:gd name="T2" fmla="*/ 2147483647 w 165"/>
              <a:gd name="T3" fmla="*/ 2147483647 h 165"/>
              <a:gd name="T4" fmla="*/ 2147483647 w 165"/>
              <a:gd name="T5" fmla="*/ 2147483647 h 165"/>
              <a:gd name="T6" fmla="*/ 2147483647 w 165"/>
              <a:gd name="T7" fmla="*/ 2147483647 h 165"/>
              <a:gd name="T8" fmla="*/ 2147483647 w 165"/>
              <a:gd name="T9" fmla="*/ 2147483647 h 165"/>
              <a:gd name="T10" fmla="*/ 0 w 165"/>
              <a:gd name="T11" fmla="*/ 2147483647 h 165"/>
              <a:gd name="T12" fmla="*/ 0 w 165"/>
              <a:gd name="T13" fmla="*/ 2147483647 h 165"/>
              <a:gd name="T14" fmla="*/ 2147483647 w 165"/>
              <a:gd name="T15" fmla="*/ 2147483647 h 165"/>
              <a:gd name="T16" fmla="*/ 2147483647 w 165"/>
              <a:gd name="T17" fmla="*/ 2147483647 h 165"/>
              <a:gd name="T18" fmla="*/ 2147483647 w 165"/>
              <a:gd name="T19" fmla="*/ 2147483647 h 165"/>
              <a:gd name="T20" fmla="*/ 2147483647 w 165"/>
              <a:gd name="T21" fmla="*/ 2147483647 h 165"/>
              <a:gd name="T22" fmla="*/ 2147483647 w 165"/>
              <a:gd name="T23" fmla="*/ 2147483647 h 165"/>
              <a:gd name="T24" fmla="*/ 2147483647 w 165"/>
              <a:gd name="T25" fmla="*/ 2147483647 h 165"/>
              <a:gd name="T26" fmla="*/ 2147483647 w 165"/>
              <a:gd name="T27" fmla="*/ 2147483647 h 165"/>
              <a:gd name="T28" fmla="*/ 2147483647 w 165"/>
              <a:gd name="T29" fmla="*/ 2147483647 h 165"/>
              <a:gd name="T30" fmla="*/ 2147483647 w 165"/>
              <a:gd name="T31" fmla="*/ 2147483647 h 165"/>
              <a:gd name="T32" fmla="*/ 2147483647 w 165"/>
              <a:gd name="T33" fmla="*/ 2147483647 h 165"/>
              <a:gd name="T34" fmla="*/ 2147483647 w 165"/>
              <a:gd name="T35" fmla="*/ 2147483647 h 165"/>
              <a:gd name="T36" fmla="*/ 2147483647 w 165"/>
              <a:gd name="T37" fmla="*/ 2147483647 h 165"/>
              <a:gd name="T38" fmla="*/ 2147483647 w 165"/>
              <a:gd name="T39" fmla="*/ 2147483647 h 165"/>
              <a:gd name="T40" fmla="*/ 2147483647 w 165"/>
              <a:gd name="T41" fmla="*/ 2147483647 h 165"/>
              <a:gd name="T42" fmla="*/ 2147483647 w 165"/>
              <a:gd name="T43" fmla="*/ 0 h 16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5"/>
              <a:gd name="T67" fmla="*/ 0 h 165"/>
              <a:gd name="T68" fmla="*/ 165 w 165"/>
              <a:gd name="T69" fmla="*/ 165 h 16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5" h="165">
                <a:moveTo>
                  <a:pt x="53" y="0"/>
                </a:moveTo>
                <a:lnTo>
                  <a:pt x="27" y="24"/>
                </a:lnTo>
                <a:lnTo>
                  <a:pt x="27" y="55"/>
                </a:lnTo>
                <a:lnTo>
                  <a:pt x="21" y="78"/>
                </a:lnTo>
                <a:lnTo>
                  <a:pt x="20" y="100"/>
                </a:lnTo>
                <a:lnTo>
                  <a:pt x="0" y="120"/>
                </a:lnTo>
                <a:lnTo>
                  <a:pt x="0" y="139"/>
                </a:lnTo>
                <a:lnTo>
                  <a:pt x="14" y="141"/>
                </a:lnTo>
                <a:lnTo>
                  <a:pt x="25" y="148"/>
                </a:lnTo>
                <a:lnTo>
                  <a:pt x="27" y="151"/>
                </a:lnTo>
                <a:lnTo>
                  <a:pt x="58" y="165"/>
                </a:lnTo>
                <a:lnTo>
                  <a:pt x="71" y="157"/>
                </a:lnTo>
                <a:lnTo>
                  <a:pt x="114" y="157"/>
                </a:lnTo>
                <a:lnTo>
                  <a:pt x="126" y="142"/>
                </a:lnTo>
                <a:lnTo>
                  <a:pt x="142" y="128"/>
                </a:lnTo>
                <a:lnTo>
                  <a:pt x="151" y="97"/>
                </a:lnTo>
                <a:lnTo>
                  <a:pt x="165" y="86"/>
                </a:lnTo>
                <a:lnTo>
                  <a:pt x="134" y="53"/>
                </a:lnTo>
                <a:lnTo>
                  <a:pt x="97" y="32"/>
                </a:lnTo>
                <a:lnTo>
                  <a:pt x="72" y="35"/>
                </a:lnTo>
                <a:lnTo>
                  <a:pt x="69" y="14"/>
                </a:lnTo>
                <a:lnTo>
                  <a:pt x="53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1" name="Freeform 40"/>
          <p:cNvSpPr>
            <a:spLocks/>
          </p:cNvSpPr>
          <p:nvPr/>
        </p:nvSpPr>
        <p:spPr bwMode="auto">
          <a:xfrm>
            <a:off x="6070600" y="4205288"/>
            <a:ext cx="420688" cy="2409825"/>
          </a:xfrm>
          <a:custGeom>
            <a:avLst/>
            <a:gdLst>
              <a:gd name="T0" fmla="*/ 2147483647 w 231"/>
              <a:gd name="T1" fmla="*/ 0 h 1279"/>
              <a:gd name="T2" fmla="*/ 2147483647 w 231"/>
              <a:gd name="T3" fmla="*/ 2147483647 h 1279"/>
              <a:gd name="T4" fmla="*/ 2147483647 w 231"/>
              <a:gd name="T5" fmla="*/ 2147483647 h 1279"/>
              <a:gd name="T6" fmla="*/ 2147483647 w 231"/>
              <a:gd name="T7" fmla="*/ 2147483647 h 1279"/>
              <a:gd name="T8" fmla="*/ 2147483647 w 231"/>
              <a:gd name="T9" fmla="*/ 2147483647 h 1279"/>
              <a:gd name="T10" fmla="*/ 2147483647 w 231"/>
              <a:gd name="T11" fmla="*/ 2147483647 h 1279"/>
              <a:gd name="T12" fmla="*/ 2147483647 w 231"/>
              <a:gd name="T13" fmla="*/ 2147483647 h 1279"/>
              <a:gd name="T14" fmla="*/ 2147483647 w 231"/>
              <a:gd name="T15" fmla="*/ 2147483647 h 1279"/>
              <a:gd name="T16" fmla="*/ 2147483647 w 231"/>
              <a:gd name="T17" fmla="*/ 2147483647 h 1279"/>
              <a:gd name="T18" fmla="*/ 2147483647 w 231"/>
              <a:gd name="T19" fmla="*/ 2147483647 h 1279"/>
              <a:gd name="T20" fmla="*/ 2147483647 w 231"/>
              <a:gd name="T21" fmla="*/ 2147483647 h 1279"/>
              <a:gd name="T22" fmla="*/ 2147483647 w 231"/>
              <a:gd name="T23" fmla="*/ 2147483647 h 1279"/>
              <a:gd name="T24" fmla="*/ 2147483647 w 231"/>
              <a:gd name="T25" fmla="*/ 2147483647 h 1279"/>
              <a:gd name="T26" fmla="*/ 2147483647 w 231"/>
              <a:gd name="T27" fmla="*/ 2147483647 h 1279"/>
              <a:gd name="T28" fmla="*/ 2147483647 w 231"/>
              <a:gd name="T29" fmla="*/ 2147483647 h 1279"/>
              <a:gd name="T30" fmla="*/ 2147483647 w 231"/>
              <a:gd name="T31" fmla="*/ 2147483647 h 1279"/>
              <a:gd name="T32" fmla="*/ 2147483647 w 231"/>
              <a:gd name="T33" fmla="*/ 2147483647 h 1279"/>
              <a:gd name="T34" fmla="*/ 2147483647 w 231"/>
              <a:gd name="T35" fmla="*/ 2147483647 h 1279"/>
              <a:gd name="T36" fmla="*/ 2147483647 w 231"/>
              <a:gd name="T37" fmla="*/ 2147483647 h 1279"/>
              <a:gd name="T38" fmla="*/ 2147483647 w 231"/>
              <a:gd name="T39" fmla="*/ 2147483647 h 1279"/>
              <a:gd name="T40" fmla="*/ 2147483647 w 231"/>
              <a:gd name="T41" fmla="*/ 2147483647 h 1279"/>
              <a:gd name="T42" fmla="*/ 2147483647 w 231"/>
              <a:gd name="T43" fmla="*/ 2147483647 h 1279"/>
              <a:gd name="T44" fmla="*/ 2147483647 w 231"/>
              <a:gd name="T45" fmla="*/ 2147483647 h 1279"/>
              <a:gd name="T46" fmla="*/ 2147483647 w 231"/>
              <a:gd name="T47" fmla="*/ 2147483647 h 1279"/>
              <a:gd name="T48" fmla="*/ 2147483647 w 231"/>
              <a:gd name="T49" fmla="*/ 2147483647 h 1279"/>
              <a:gd name="T50" fmla="*/ 2147483647 w 231"/>
              <a:gd name="T51" fmla="*/ 2147483647 h 1279"/>
              <a:gd name="T52" fmla="*/ 2147483647 w 231"/>
              <a:gd name="T53" fmla="*/ 2147483647 h 1279"/>
              <a:gd name="T54" fmla="*/ 2147483647 w 231"/>
              <a:gd name="T55" fmla="*/ 2147483647 h 1279"/>
              <a:gd name="T56" fmla="*/ 2147483647 w 231"/>
              <a:gd name="T57" fmla="*/ 2147483647 h 1279"/>
              <a:gd name="T58" fmla="*/ 2147483647 w 231"/>
              <a:gd name="T59" fmla="*/ 2147483647 h 1279"/>
              <a:gd name="T60" fmla="*/ 2147483647 w 231"/>
              <a:gd name="T61" fmla="*/ 2147483647 h 1279"/>
              <a:gd name="T62" fmla="*/ 2147483647 w 231"/>
              <a:gd name="T63" fmla="*/ 2147483647 h 1279"/>
              <a:gd name="T64" fmla="*/ 0 w 231"/>
              <a:gd name="T65" fmla="*/ 2147483647 h 1279"/>
              <a:gd name="T66" fmla="*/ 2147483647 w 231"/>
              <a:gd name="T67" fmla="*/ 2147483647 h 1279"/>
              <a:gd name="T68" fmla="*/ 2147483647 w 231"/>
              <a:gd name="T69" fmla="*/ 2147483647 h 1279"/>
              <a:gd name="T70" fmla="*/ 2147483647 w 231"/>
              <a:gd name="T71" fmla="*/ 2147483647 h 1279"/>
              <a:gd name="T72" fmla="*/ 2147483647 w 231"/>
              <a:gd name="T73" fmla="*/ 2147483647 h 1279"/>
              <a:gd name="T74" fmla="*/ 2147483647 w 231"/>
              <a:gd name="T75" fmla="*/ 2147483647 h 1279"/>
              <a:gd name="T76" fmla="*/ 2147483647 w 231"/>
              <a:gd name="T77" fmla="*/ 2147483647 h 1279"/>
              <a:gd name="T78" fmla="*/ 2147483647 w 231"/>
              <a:gd name="T79" fmla="*/ 2147483647 h 1279"/>
              <a:gd name="T80" fmla="*/ 2147483647 w 231"/>
              <a:gd name="T81" fmla="*/ 2147483647 h 1279"/>
              <a:gd name="T82" fmla="*/ 2147483647 w 231"/>
              <a:gd name="T83" fmla="*/ 2147483647 h 1279"/>
              <a:gd name="T84" fmla="*/ 2147483647 w 231"/>
              <a:gd name="T85" fmla="*/ 2147483647 h 1279"/>
              <a:gd name="T86" fmla="*/ 2147483647 w 231"/>
              <a:gd name="T87" fmla="*/ 2147483647 h 1279"/>
              <a:gd name="T88" fmla="*/ 2147483647 w 231"/>
              <a:gd name="T89" fmla="*/ 2147483647 h 1279"/>
              <a:gd name="T90" fmla="*/ 2147483647 w 231"/>
              <a:gd name="T91" fmla="*/ 2147483647 h 1279"/>
              <a:gd name="T92" fmla="*/ 2147483647 w 231"/>
              <a:gd name="T93" fmla="*/ 2147483647 h 1279"/>
              <a:gd name="T94" fmla="*/ 2147483647 w 231"/>
              <a:gd name="T95" fmla="*/ 2147483647 h 1279"/>
              <a:gd name="T96" fmla="*/ 2147483647 w 231"/>
              <a:gd name="T97" fmla="*/ 2147483647 h 1279"/>
              <a:gd name="T98" fmla="*/ 2147483647 w 231"/>
              <a:gd name="T99" fmla="*/ 2147483647 h 1279"/>
              <a:gd name="T100" fmla="*/ 2147483647 w 231"/>
              <a:gd name="T101" fmla="*/ 2147483647 h 1279"/>
              <a:gd name="T102" fmla="*/ 2147483647 w 231"/>
              <a:gd name="T103" fmla="*/ 2147483647 h 12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1"/>
              <a:gd name="T157" fmla="*/ 0 h 1279"/>
              <a:gd name="T158" fmla="*/ 231 w 231"/>
              <a:gd name="T159" fmla="*/ 1279 h 12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1" h="1279">
                <a:moveTo>
                  <a:pt x="26" y="38"/>
                </a:moveTo>
                <a:lnTo>
                  <a:pt x="52" y="0"/>
                </a:lnTo>
                <a:lnTo>
                  <a:pt x="74" y="30"/>
                </a:lnTo>
                <a:lnTo>
                  <a:pt x="93" y="76"/>
                </a:lnTo>
                <a:lnTo>
                  <a:pt x="78" y="122"/>
                </a:lnTo>
                <a:lnTo>
                  <a:pt x="145" y="160"/>
                </a:lnTo>
                <a:lnTo>
                  <a:pt x="154" y="196"/>
                </a:lnTo>
                <a:lnTo>
                  <a:pt x="145" y="217"/>
                </a:lnTo>
                <a:lnTo>
                  <a:pt x="120" y="233"/>
                </a:lnTo>
                <a:lnTo>
                  <a:pt x="105" y="267"/>
                </a:lnTo>
                <a:lnTo>
                  <a:pt x="112" y="280"/>
                </a:lnTo>
                <a:lnTo>
                  <a:pt x="105" y="331"/>
                </a:lnTo>
                <a:lnTo>
                  <a:pt x="97" y="356"/>
                </a:lnTo>
                <a:lnTo>
                  <a:pt x="66" y="395"/>
                </a:lnTo>
                <a:lnTo>
                  <a:pt x="77" y="439"/>
                </a:lnTo>
                <a:lnTo>
                  <a:pt x="80" y="492"/>
                </a:lnTo>
                <a:lnTo>
                  <a:pt x="87" y="591"/>
                </a:lnTo>
                <a:lnTo>
                  <a:pt x="93" y="617"/>
                </a:lnTo>
                <a:lnTo>
                  <a:pt x="82" y="645"/>
                </a:lnTo>
                <a:lnTo>
                  <a:pt x="82" y="801"/>
                </a:lnTo>
                <a:lnTo>
                  <a:pt x="82" y="864"/>
                </a:lnTo>
                <a:lnTo>
                  <a:pt x="107" y="896"/>
                </a:lnTo>
                <a:lnTo>
                  <a:pt x="105" y="915"/>
                </a:lnTo>
                <a:lnTo>
                  <a:pt x="113" y="924"/>
                </a:lnTo>
                <a:lnTo>
                  <a:pt x="105" y="949"/>
                </a:lnTo>
                <a:lnTo>
                  <a:pt x="121" y="962"/>
                </a:lnTo>
                <a:lnTo>
                  <a:pt x="121" y="996"/>
                </a:lnTo>
                <a:lnTo>
                  <a:pt x="113" y="989"/>
                </a:lnTo>
                <a:lnTo>
                  <a:pt x="113" y="999"/>
                </a:lnTo>
                <a:lnTo>
                  <a:pt x="120" y="1026"/>
                </a:lnTo>
                <a:lnTo>
                  <a:pt x="120" y="1060"/>
                </a:lnTo>
                <a:lnTo>
                  <a:pt x="112" y="1084"/>
                </a:lnTo>
                <a:lnTo>
                  <a:pt x="112" y="1105"/>
                </a:lnTo>
                <a:lnTo>
                  <a:pt x="106" y="1118"/>
                </a:lnTo>
                <a:lnTo>
                  <a:pt x="106" y="1151"/>
                </a:lnTo>
                <a:lnTo>
                  <a:pt x="120" y="1165"/>
                </a:lnTo>
                <a:lnTo>
                  <a:pt x="127" y="1165"/>
                </a:lnTo>
                <a:lnTo>
                  <a:pt x="135" y="1212"/>
                </a:lnTo>
                <a:lnTo>
                  <a:pt x="158" y="1225"/>
                </a:lnTo>
                <a:lnTo>
                  <a:pt x="175" y="1227"/>
                </a:lnTo>
                <a:lnTo>
                  <a:pt x="190" y="1234"/>
                </a:lnTo>
                <a:lnTo>
                  <a:pt x="208" y="1228"/>
                </a:lnTo>
                <a:lnTo>
                  <a:pt x="231" y="1226"/>
                </a:lnTo>
                <a:lnTo>
                  <a:pt x="200" y="1246"/>
                </a:lnTo>
                <a:lnTo>
                  <a:pt x="185" y="1248"/>
                </a:lnTo>
                <a:lnTo>
                  <a:pt x="175" y="1262"/>
                </a:lnTo>
                <a:lnTo>
                  <a:pt x="173" y="1279"/>
                </a:lnTo>
                <a:lnTo>
                  <a:pt x="138" y="1249"/>
                </a:lnTo>
                <a:lnTo>
                  <a:pt x="147" y="1241"/>
                </a:lnTo>
                <a:lnTo>
                  <a:pt x="143" y="1232"/>
                </a:lnTo>
                <a:lnTo>
                  <a:pt x="135" y="1234"/>
                </a:lnTo>
                <a:lnTo>
                  <a:pt x="129" y="1217"/>
                </a:lnTo>
                <a:lnTo>
                  <a:pt x="107" y="1217"/>
                </a:lnTo>
                <a:lnTo>
                  <a:pt x="94" y="1211"/>
                </a:lnTo>
                <a:lnTo>
                  <a:pt x="94" y="1194"/>
                </a:lnTo>
                <a:lnTo>
                  <a:pt x="78" y="1169"/>
                </a:lnTo>
                <a:lnTo>
                  <a:pt x="68" y="1121"/>
                </a:lnTo>
                <a:lnTo>
                  <a:pt x="66" y="1100"/>
                </a:lnTo>
                <a:lnTo>
                  <a:pt x="51" y="1070"/>
                </a:lnTo>
                <a:lnTo>
                  <a:pt x="60" y="1064"/>
                </a:lnTo>
                <a:lnTo>
                  <a:pt x="73" y="1060"/>
                </a:lnTo>
                <a:lnTo>
                  <a:pt x="47" y="1035"/>
                </a:lnTo>
                <a:lnTo>
                  <a:pt x="45" y="1023"/>
                </a:lnTo>
                <a:lnTo>
                  <a:pt x="36" y="1027"/>
                </a:lnTo>
                <a:lnTo>
                  <a:pt x="21" y="1018"/>
                </a:lnTo>
                <a:lnTo>
                  <a:pt x="0" y="1003"/>
                </a:lnTo>
                <a:lnTo>
                  <a:pt x="14" y="990"/>
                </a:lnTo>
                <a:lnTo>
                  <a:pt x="28" y="973"/>
                </a:lnTo>
                <a:lnTo>
                  <a:pt x="32" y="984"/>
                </a:lnTo>
                <a:lnTo>
                  <a:pt x="52" y="1003"/>
                </a:lnTo>
                <a:lnTo>
                  <a:pt x="69" y="999"/>
                </a:lnTo>
                <a:lnTo>
                  <a:pt x="59" y="986"/>
                </a:lnTo>
                <a:lnTo>
                  <a:pt x="66" y="968"/>
                </a:lnTo>
                <a:lnTo>
                  <a:pt x="69" y="947"/>
                </a:lnTo>
                <a:lnTo>
                  <a:pt x="60" y="940"/>
                </a:lnTo>
                <a:lnTo>
                  <a:pt x="75" y="933"/>
                </a:lnTo>
                <a:lnTo>
                  <a:pt x="50" y="899"/>
                </a:lnTo>
                <a:lnTo>
                  <a:pt x="51" y="805"/>
                </a:lnTo>
                <a:lnTo>
                  <a:pt x="29" y="806"/>
                </a:lnTo>
                <a:lnTo>
                  <a:pt x="11" y="788"/>
                </a:lnTo>
                <a:lnTo>
                  <a:pt x="9" y="749"/>
                </a:lnTo>
                <a:lnTo>
                  <a:pt x="19" y="731"/>
                </a:lnTo>
                <a:lnTo>
                  <a:pt x="19" y="705"/>
                </a:lnTo>
                <a:lnTo>
                  <a:pt x="12" y="698"/>
                </a:lnTo>
                <a:lnTo>
                  <a:pt x="18" y="662"/>
                </a:lnTo>
                <a:lnTo>
                  <a:pt x="29" y="623"/>
                </a:lnTo>
                <a:lnTo>
                  <a:pt x="28" y="590"/>
                </a:lnTo>
                <a:lnTo>
                  <a:pt x="43" y="574"/>
                </a:lnTo>
                <a:lnTo>
                  <a:pt x="43" y="532"/>
                </a:lnTo>
                <a:lnTo>
                  <a:pt x="43" y="449"/>
                </a:lnTo>
                <a:lnTo>
                  <a:pt x="59" y="428"/>
                </a:lnTo>
                <a:lnTo>
                  <a:pt x="56" y="418"/>
                </a:lnTo>
                <a:lnTo>
                  <a:pt x="45" y="401"/>
                </a:lnTo>
                <a:lnTo>
                  <a:pt x="43" y="360"/>
                </a:lnTo>
                <a:lnTo>
                  <a:pt x="48" y="351"/>
                </a:lnTo>
                <a:lnTo>
                  <a:pt x="52" y="324"/>
                </a:lnTo>
                <a:lnTo>
                  <a:pt x="54" y="225"/>
                </a:lnTo>
                <a:lnTo>
                  <a:pt x="37" y="215"/>
                </a:lnTo>
                <a:lnTo>
                  <a:pt x="51" y="194"/>
                </a:lnTo>
                <a:lnTo>
                  <a:pt x="51" y="165"/>
                </a:lnTo>
                <a:lnTo>
                  <a:pt x="51" y="123"/>
                </a:lnTo>
                <a:lnTo>
                  <a:pt x="51" y="84"/>
                </a:lnTo>
                <a:lnTo>
                  <a:pt x="42" y="51"/>
                </a:lnTo>
                <a:lnTo>
                  <a:pt x="26" y="38"/>
                </a:lnTo>
                <a:close/>
              </a:path>
            </a:pathLst>
          </a:custGeom>
          <a:solidFill>
            <a:srgbClr val="000099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2" name="Freeform 41"/>
          <p:cNvSpPr>
            <a:spLocks/>
          </p:cNvSpPr>
          <p:nvPr/>
        </p:nvSpPr>
        <p:spPr bwMode="auto">
          <a:xfrm>
            <a:off x="6842125" y="2774950"/>
            <a:ext cx="244475" cy="263525"/>
          </a:xfrm>
          <a:custGeom>
            <a:avLst/>
            <a:gdLst>
              <a:gd name="T0" fmla="*/ 2147483647 w 134"/>
              <a:gd name="T1" fmla="*/ 0 h 140"/>
              <a:gd name="T2" fmla="*/ 2147483647 w 134"/>
              <a:gd name="T3" fmla="*/ 2147483647 h 140"/>
              <a:gd name="T4" fmla="*/ 2147483647 w 134"/>
              <a:gd name="T5" fmla="*/ 2147483647 h 140"/>
              <a:gd name="T6" fmla="*/ 2147483647 w 134"/>
              <a:gd name="T7" fmla="*/ 2147483647 h 140"/>
              <a:gd name="T8" fmla="*/ 2147483647 w 134"/>
              <a:gd name="T9" fmla="*/ 2147483647 h 140"/>
              <a:gd name="T10" fmla="*/ 2147483647 w 134"/>
              <a:gd name="T11" fmla="*/ 2147483647 h 140"/>
              <a:gd name="T12" fmla="*/ 2147483647 w 134"/>
              <a:gd name="T13" fmla="*/ 2147483647 h 140"/>
              <a:gd name="T14" fmla="*/ 2147483647 w 134"/>
              <a:gd name="T15" fmla="*/ 2147483647 h 140"/>
              <a:gd name="T16" fmla="*/ 2147483647 w 134"/>
              <a:gd name="T17" fmla="*/ 2147483647 h 140"/>
              <a:gd name="T18" fmla="*/ 2147483647 w 134"/>
              <a:gd name="T19" fmla="*/ 2147483647 h 140"/>
              <a:gd name="T20" fmla="*/ 2147483647 w 134"/>
              <a:gd name="T21" fmla="*/ 2147483647 h 140"/>
              <a:gd name="T22" fmla="*/ 2147483647 w 134"/>
              <a:gd name="T23" fmla="*/ 2147483647 h 140"/>
              <a:gd name="T24" fmla="*/ 2147483647 w 134"/>
              <a:gd name="T25" fmla="*/ 2147483647 h 140"/>
              <a:gd name="T26" fmla="*/ 2147483647 w 134"/>
              <a:gd name="T27" fmla="*/ 2147483647 h 140"/>
              <a:gd name="T28" fmla="*/ 2147483647 w 134"/>
              <a:gd name="T29" fmla="*/ 2147483647 h 140"/>
              <a:gd name="T30" fmla="*/ 0 w 134"/>
              <a:gd name="T31" fmla="*/ 2147483647 h 140"/>
              <a:gd name="T32" fmla="*/ 2147483647 w 134"/>
              <a:gd name="T33" fmla="*/ 0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4"/>
              <a:gd name="T52" fmla="*/ 0 h 140"/>
              <a:gd name="T53" fmla="*/ 134 w 134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4" h="140">
                <a:moveTo>
                  <a:pt x="31" y="0"/>
                </a:moveTo>
                <a:lnTo>
                  <a:pt x="51" y="8"/>
                </a:lnTo>
                <a:lnTo>
                  <a:pt x="125" y="8"/>
                </a:lnTo>
                <a:lnTo>
                  <a:pt x="130" y="29"/>
                </a:lnTo>
                <a:lnTo>
                  <a:pt x="115" y="54"/>
                </a:lnTo>
                <a:lnTo>
                  <a:pt x="122" y="62"/>
                </a:lnTo>
                <a:lnTo>
                  <a:pt x="122" y="80"/>
                </a:lnTo>
                <a:lnTo>
                  <a:pt x="134" y="96"/>
                </a:lnTo>
                <a:lnTo>
                  <a:pt x="134" y="116"/>
                </a:lnTo>
                <a:lnTo>
                  <a:pt x="110" y="124"/>
                </a:lnTo>
                <a:lnTo>
                  <a:pt x="82" y="122"/>
                </a:lnTo>
                <a:lnTo>
                  <a:pt x="65" y="140"/>
                </a:lnTo>
                <a:lnTo>
                  <a:pt x="55" y="138"/>
                </a:lnTo>
                <a:lnTo>
                  <a:pt x="40" y="79"/>
                </a:lnTo>
                <a:lnTo>
                  <a:pt x="9" y="57"/>
                </a:lnTo>
                <a:lnTo>
                  <a:pt x="0" y="38"/>
                </a:lnTo>
                <a:lnTo>
                  <a:pt x="31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3" name="Freeform 42"/>
          <p:cNvSpPr>
            <a:spLocks/>
          </p:cNvSpPr>
          <p:nvPr/>
        </p:nvSpPr>
        <p:spPr bwMode="auto">
          <a:xfrm>
            <a:off x="7045325" y="2776538"/>
            <a:ext cx="177800" cy="254000"/>
          </a:xfrm>
          <a:custGeom>
            <a:avLst/>
            <a:gdLst>
              <a:gd name="T0" fmla="*/ 2147483647 w 98"/>
              <a:gd name="T1" fmla="*/ 2147483647 h 135"/>
              <a:gd name="T2" fmla="*/ 2147483647 w 98"/>
              <a:gd name="T3" fmla="*/ 0 h 135"/>
              <a:gd name="T4" fmla="*/ 2147483647 w 98"/>
              <a:gd name="T5" fmla="*/ 2147483647 h 135"/>
              <a:gd name="T6" fmla="*/ 2147483647 w 98"/>
              <a:gd name="T7" fmla="*/ 2147483647 h 135"/>
              <a:gd name="T8" fmla="*/ 2147483647 w 98"/>
              <a:gd name="T9" fmla="*/ 2147483647 h 135"/>
              <a:gd name="T10" fmla="*/ 2147483647 w 98"/>
              <a:gd name="T11" fmla="*/ 2147483647 h 135"/>
              <a:gd name="T12" fmla="*/ 2147483647 w 98"/>
              <a:gd name="T13" fmla="*/ 2147483647 h 135"/>
              <a:gd name="T14" fmla="*/ 2147483647 w 98"/>
              <a:gd name="T15" fmla="*/ 2147483647 h 135"/>
              <a:gd name="T16" fmla="*/ 2147483647 w 98"/>
              <a:gd name="T17" fmla="*/ 2147483647 h 135"/>
              <a:gd name="T18" fmla="*/ 2147483647 w 98"/>
              <a:gd name="T19" fmla="*/ 2147483647 h 135"/>
              <a:gd name="T20" fmla="*/ 0 w 98"/>
              <a:gd name="T21" fmla="*/ 2147483647 h 135"/>
              <a:gd name="T22" fmla="*/ 2147483647 w 98"/>
              <a:gd name="T23" fmla="*/ 2147483647 h 135"/>
              <a:gd name="T24" fmla="*/ 2147483647 w 98"/>
              <a:gd name="T25" fmla="*/ 2147483647 h 135"/>
              <a:gd name="T26" fmla="*/ 2147483647 w 98"/>
              <a:gd name="T27" fmla="*/ 2147483647 h 135"/>
              <a:gd name="T28" fmla="*/ 2147483647 w 98"/>
              <a:gd name="T29" fmla="*/ 2147483647 h 135"/>
              <a:gd name="T30" fmla="*/ 2147483647 w 98"/>
              <a:gd name="T31" fmla="*/ 2147483647 h 135"/>
              <a:gd name="T32" fmla="*/ 2147483647 w 98"/>
              <a:gd name="T33" fmla="*/ 2147483647 h 135"/>
              <a:gd name="T34" fmla="*/ 2147483647 w 98"/>
              <a:gd name="T35" fmla="*/ 2147483647 h 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8"/>
              <a:gd name="T55" fmla="*/ 0 h 135"/>
              <a:gd name="T56" fmla="*/ 98 w 98"/>
              <a:gd name="T57" fmla="*/ 135 h 1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8" h="135">
                <a:moveTo>
                  <a:pt x="14" y="8"/>
                </a:moveTo>
                <a:lnTo>
                  <a:pt x="26" y="0"/>
                </a:lnTo>
                <a:lnTo>
                  <a:pt x="51" y="32"/>
                </a:lnTo>
                <a:lnTo>
                  <a:pt x="83" y="47"/>
                </a:lnTo>
                <a:lnTo>
                  <a:pt x="98" y="64"/>
                </a:lnTo>
                <a:lnTo>
                  <a:pt x="84" y="76"/>
                </a:lnTo>
                <a:lnTo>
                  <a:pt x="74" y="83"/>
                </a:lnTo>
                <a:lnTo>
                  <a:pt x="43" y="129"/>
                </a:lnTo>
                <a:lnTo>
                  <a:pt x="22" y="135"/>
                </a:lnTo>
                <a:lnTo>
                  <a:pt x="9" y="128"/>
                </a:lnTo>
                <a:lnTo>
                  <a:pt x="0" y="121"/>
                </a:lnTo>
                <a:lnTo>
                  <a:pt x="23" y="115"/>
                </a:lnTo>
                <a:lnTo>
                  <a:pt x="23" y="95"/>
                </a:lnTo>
                <a:lnTo>
                  <a:pt x="11" y="79"/>
                </a:lnTo>
                <a:lnTo>
                  <a:pt x="11" y="63"/>
                </a:lnTo>
                <a:lnTo>
                  <a:pt x="4" y="53"/>
                </a:lnTo>
                <a:lnTo>
                  <a:pt x="19" y="28"/>
                </a:lnTo>
                <a:lnTo>
                  <a:pt x="14" y="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4" name="Freeform 43"/>
          <p:cNvSpPr>
            <a:spLocks/>
          </p:cNvSpPr>
          <p:nvPr/>
        </p:nvSpPr>
        <p:spPr bwMode="auto">
          <a:xfrm>
            <a:off x="4902200" y="2173288"/>
            <a:ext cx="285750" cy="255587"/>
          </a:xfrm>
          <a:custGeom>
            <a:avLst/>
            <a:gdLst>
              <a:gd name="T0" fmla="*/ 2147483647 w 1096"/>
              <a:gd name="T1" fmla="*/ 2147483647 h 962"/>
              <a:gd name="T2" fmla="*/ 2147483647 w 1096"/>
              <a:gd name="T3" fmla="*/ 0 h 962"/>
              <a:gd name="T4" fmla="*/ 2147483647 w 1096"/>
              <a:gd name="T5" fmla="*/ 2147483647 h 962"/>
              <a:gd name="T6" fmla="*/ 2147483647 w 1096"/>
              <a:gd name="T7" fmla="*/ 2147483647 h 962"/>
              <a:gd name="T8" fmla="*/ 2147483647 w 1096"/>
              <a:gd name="T9" fmla="*/ 2147483647 h 962"/>
              <a:gd name="T10" fmla="*/ 2147483647 w 1096"/>
              <a:gd name="T11" fmla="*/ 2147483647 h 962"/>
              <a:gd name="T12" fmla="*/ 2147483647 w 1096"/>
              <a:gd name="T13" fmla="*/ 2147483647 h 962"/>
              <a:gd name="T14" fmla="*/ 2147483647 w 1096"/>
              <a:gd name="T15" fmla="*/ 2147483647 h 962"/>
              <a:gd name="T16" fmla="*/ 2147483647 w 1096"/>
              <a:gd name="T17" fmla="*/ 2147483647 h 962"/>
              <a:gd name="T18" fmla="*/ 2147483647 w 1096"/>
              <a:gd name="T19" fmla="*/ 2147483647 h 962"/>
              <a:gd name="T20" fmla="*/ 2147483647 w 1096"/>
              <a:gd name="T21" fmla="*/ 2147483647 h 962"/>
              <a:gd name="T22" fmla="*/ 0 w 1096"/>
              <a:gd name="T23" fmla="*/ 2147483647 h 962"/>
              <a:gd name="T24" fmla="*/ 2147483647 w 1096"/>
              <a:gd name="T25" fmla="*/ 2147483647 h 962"/>
              <a:gd name="T26" fmla="*/ 2147483647 w 1096"/>
              <a:gd name="T27" fmla="*/ 2147483647 h 962"/>
              <a:gd name="T28" fmla="*/ 2147483647 w 1096"/>
              <a:gd name="T29" fmla="*/ 2147483647 h 962"/>
              <a:gd name="T30" fmla="*/ 2147483647 w 1096"/>
              <a:gd name="T31" fmla="*/ 2147483647 h 962"/>
              <a:gd name="T32" fmla="*/ 2147483647 w 1096"/>
              <a:gd name="T33" fmla="*/ 2147483647 h 962"/>
              <a:gd name="T34" fmla="*/ 2147483647 w 1096"/>
              <a:gd name="T35" fmla="*/ 2147483647 h 962"/>
              <a:gd name="T36" fmla="*/ 2147483647 w 1096"/>
              <a:gd name="T37" fmla="*/ 2147483647 h 962"/>
              <a:gd name="T38" fmla="*/ 2147483647 w 1096"/>
              <a:gd name="T39" fmla="*/ 2147483647 h 962"/>
              <a:gd name="T40" fmla="*/ 2147483647 w 1096"/>
              <a:gd name="T41" fmla="*/ 2147483647 h 962"/>
              <a:gd name="T42" fmla="*/ 2147483647 w 1096"/>
              <a:gd name="T43" fmla="*/ 2147483647 h 962"/>
              <a:gd name="T44" fmla="*/ 2147483647 w 1096"/>
              <a:gd name="T45" fmla="*/ 2147483647 h 962"/>
              <a:gd name="T46" fmla="*/ 2147483647 w 1096"/>
              <a:gd name="T47" fmla="*/ 2147483647 h 962"/>
              <a:gd name="T48" fmla="*/ 2147483647 w 1096"/>
              <a:gd name="T49" fmla="*/ 2147483647 h 962"/>
              <a:gd name="T50" fmla="*/ 2147483647 w 1096"/>
              <a:gd name="T51" fmla="*/ 2147483647 h 962"/>
              <a:gd name="T52" fmla="*/ 2147483647 w 1096"/>
              <a:gd name="T53" fmla="*/ 2147483647 h 962"/>
              <a:gd name="T54" fmla="*/ 2147483647 w 1096"/>
              <a:gd name="T55" fmla="*/ 2147483647 h 9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6"/>
              <a:gd name="T85" fmla="*/ 0 h 962"/>
              <a:gd name="T86" fmla="*/ 1096 w 1096"/>
              <a:gd name="T87" fmla="*/ 962 h 9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6" h="962">
                <a:moveTo>
                  <a:pt x="881" y="11"/>
                </a:moveTo>
                <a:lnTo>
                  <a:pt x="720" y="0"/>
                </a:lnTo>
                <a:lnTo>
                  <a:pt x="618" y="64"/>
                </a:lnTo>
                <a:lnTo>
                  <a:pt x="450" y="37"/>
                </a:lnTo>
                <a:lnTo>
                  <a:pt x="425" y="135"/>
                </a:lnTo>
                <a:lnTo>
                  <a:pt x="316" y="199"/>
                </a:lnTo>
                <a:lnTo>
                  <a:pt x="365" y="334"/>
                </a:lnTo>
                <a:lnTo>
                  <a:pt x="366" y="441"/>
                </a:lnTo>
                <a:lnTo>
                  <a:pt x="214" y="478"/>
                </a:lnTo>
                <a:lnTo>
                  <a:pt x="87" y="520"/>
                </a:lnTo>
                <a:lnTo>
                  <a:pt x="18" y="662"/>
                </a:lnTo>
                <a:lnTo>
                  <a:pt x="0" y="746"/>
                </a:lnTo>
                <a:lnTo>
                  <a:pt x="104" y="797"/>
                </a:lnTo>
                <a:lnTo>
                  <a:pt x="322" y="912"/>
                </a:lnTo>
                <a:lnTo>
                  <a:pt x="475" y="912"/>
                </a:lnTo>
                <a:lnTo>
                  <a:pt x="580" y="860"/>
                </a:lnTo>
                <a:lnTo>
                  <a:pt x="650" y="962"/>
                </a:lnTo>
                <a:lnTo>
                  <a:pt x="756" y="844"/>
                </a:lnTo>
                <a:lnTo>
                  <a:pt x="768" y="815"/>
                </a:lnTo>
                <a:lnTo>
                  <a:pt x="1096" y="462"/>
                </a:lnTo>
                <a:lnTo>
                  <a:pt x="914" y="501"/>
                </a:lnTo>
                <a:lnTo>
                  <a:pt x="903" y="449"/>
                </a:lnTo>
                <a:lnTo>
                  <a:pt x="812" y="516"/>
                </a:lnTo>
                <a:lnTo>
                  <a:pt x="792" y="488"/>
                </a:lnTo>
                <a:lnTo>
                  <a:pt x="752" y="466"/>
                </a:lnTo>
                <a:lnTo>
                  <a:pt x="778" y="113"/>
                </a:lnTo>
                <a:lnTo>
                  <a:pt x="850" y="81"/>
                </a:lnTo>
                <a:lnTo>
                  <a:pt x="881" y="1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5" name="Freeform 44"/>
          <p:cNvSpPr>
            <a:spLocks/>
          </p:cNvSpPr>
          <p:nvPr/>
        </p:nvSpPr>
        <p:spPr bwMode="auto">
          <a:xfrm>
            <a:off x="5097463" y="2176463"/>
            <a:ext cx="50800" cy="128587"/>
          </a:xfrm>
          <a:custGeom>
            <a:avLst/>
            <a:gdLst>
              <a:gd name="T0" fmla="*/ 2147483647 w 190"/>
              <a:gd name="T1" fmla="*/ 2147483647 h 486"/>
              <a:gd name="T2" fmla="*/ 0 w 190"/>
              <a:gd name="T3" fmla="*/ 2147483647 h 486"/>
              <a:gd name="T4" fmla="*/ 2147483647 w 190"/>
              <a:gd name="T5" fmla="*/ 2147483647 h 486"/>
              <a:gd name="T6" fmla="*/ 2147483647 w 190"/>
              <a:gd name="T7" fmla="*/ 2147483647 h 486"/>
              <a:gd name="T8" fmla="*/ 2147483647 w 190"/>
              <a:gd name="T9" fmla="*/ 2147483647 h 486"/>
              <a:gd name="T10" fmla="*/ 2147483647 w 190"/>
              <a:gd name="T11" fmla="*/ 2147483647 h 486"/>
              <a:gd name="T12" fmla="*/ 2147483647 w 190"/>
              <a:gd name="T13" fmla="*/ 2147483647 h 486"/>
              <a:gd name="T14" fmla="*/ 2147483647 w 190"/>
              <a:gd name="T15" fmla="*/ 0 h 486"/>
              <a:gd name="T16" fmla="*/ 2147483647 w 190"/>
              <a:gd name="T17" fmla="*/ 2147483647 h 486"/>
              <a:gd name="T18" fmla="*/ 2147483647 w 190"/>
              <a:gd name="T19" fmla="*/ 2147483647 h 4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0"/>
              <a:gd name="T31" fmla="*/ 0 h 486"/>
              <a:gd name="T32" fmla="*/ 190 w 190"/>
              <a:gd name="T33" fmla="*/ 486 h 4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0" h="486">
                <a:moveTo>
                  <a:pt x="20" y="104"/>
                </a:moveTo>
                <a:lnTo>
                  <a:pt x="0" y="458"/>
                </a:lnTo>
                <a:lnTo>
                  <a:pt x="40" y="486"/>
                </a:lnTo>
                <a:lnTo>
                  <a:pt x="86" y="388"/>
                </a:lnTo>
                <a:lnTo>
                  <a:pt x="174" y="323"/>
                </a:lnTo>
                <a:lnTo>
                  <a:pt x="190" y="61"/>
                </a:lnTo>
                <a:lnTo>
                  <a:pt x="156" y="53"/>
                </a:lnTo>
                <a:lnTo>
                  <a:pt x="129" y="0"/>
                </a:lnTo>
                <a:lnTo>
                  <a:pt x="92" y="64"/>
                </a:lnTo>
                <a:lnTo>
                  <a:pt x="20" y="10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6" name="Freeform 45"/>
          <p:cNvSpPr>
            <a:spLocks/>
          </p:cNvSpPr>
          <p:nvPr/>
        </p:nvSpPr>
        <p:spPr bwMode="auto">
          <a:xfrm>
            <a:off x="5094288" y="2260600"/>
            <a:ext cx="342900" cy="184150"/>
          </a:xfrm>
          <a:custGeom>
            <a:avLst/>
            <a:gdLst>
              <a:gd name="T0" fmla="*/ 2147483647 w 1317"/>
              <a:gd name="T1" fmla="*/ 2147483647 h 697"/>
              <a:gd name="T2" fmla="*/ 2147483647 w 1317"/>
              <a:gd name="T3" fmla="*/ 2147483647 h 697"/>
              <a:gd name="T4" fmla="*/ 2147483647 w 1317"/>
              <a:gd name="T5" fmla="*/ 2147483647 h 697"/>
              <a:gd name="T6" fmla="*/ 2147483647 w 1317"/>
              <a:gd name="T7" fmla="*/ 2147483647 h 697"/>
              <a:gd name="T8" fmla="*/ 2147483647 w 1317"/>
              <a:gd name="T9" fmla="*/ 2147483647 h 697"/>
              <a:gd name="T10" fmla="*/ 2147483647 w 1317"/>
              <a:gd name="T11" fmla="*/ 0 h 697"/>
              <a:gd name="T12" fmla="*/ 2147483647 w 1317"/>
              <a:gd name="T13" fmla="*/ 2147483647 h 697"/>
              <a:gd name="T14" fmla="*/ 2147483647 w 1317"/>
              <a:gd name="T15" fmla="*/ 2147483647 h 697"/>
              <a:gd name="T16" fmla="*/ 2147483647 w 1317"/>
              <a:gd name="T17" fmla="*/ 2147483647 h 697"/>
              <a:gd name="T18" fmla="*/ 2147483647 w 1317"/>
              <a:gd name="T19" fmla="*/ 2147483647 h 697"/>
              <a:gd name="T20" fmla="*/ 2147483647 w 1317"/>
              <a:gd name="T21" fmla="*/ 2147483647 h 697"/>
              <a:gd name="T22" fmla="*/ 2147483647 w 1317"/>
              <a:gd name="T23" fmla="*/ 2147483647 h 697"/>
              <a:gd name="T24" fmla="*/ 2147483647 w 1317"/>
              <a:gd name="T25" fmla="*/ 2147483647 h 697"/>
              <a:gd name="T26" fmla="*/ 2147483647 w 1317"/>
              <a:gd name="T27" fmla="*/ 2147483647 h 697"/>
              <a:gd name="T28" fmla="*/ 2147483647 w 1317"/>
              <a:gd name="T29" fmla="*/ 2147483647 h 697"/>
              <a:gd name="T30" fmla="*/ 2147483647 w 1317"/>
              <a:gd name="T31" fmla="*/ 2147483647 h 697"/>
              <a:gd name="T32" fmla="*/ 2147483647 w 1317"/>
              <a:gd name="T33" fmla="*/ 2147483647 h 697"/>
              <a:gd name="T34" fmla="*/ 2147483647 w 1317"/>
              <a:gd name="T35" fmla="*/ 2147483647 h 697"/>
              <a:gd name="T36" fmla="*/ 2147483647 w 1317"/>
              <a:gd name="T37" fmla="*/ 2147483647 h 697"/>
              <a:gd name="T38" fmla="*/ 2147483647 w 1317"/>
              <a:gd name="T39" fmla="*/ 2147483647 h 697"/>
              <a:gd name="T40" fmla="*/ 2147483647 w 1317"/>
              <a:gd name="T41" fmla="*/ 2147483647 h 697"/>
              <a:gd name="T42" fmla="*/ 2147483647 w 1317"/>
              <a:gd name="T43" fmla="*/ 2147483647 h 697"/>
              <a:gd name="T44" fmla="*/ 2147483647 w 1317"/>
              <a:gd name="T45" fmla="*/ 2147483647 h 697"/>
              <a:gd name="T46" fmla="*/ 2147483647 w 1317"/>
              <a:gd name="T47" fmla="*/ 2147483647 h 697"/>
              <a:gd name="T48" fmla="*/ 2147483647 w 1317"/>
              <a:gd name="T49" fmla="*/ 2147483647 h 697"/>
              <a:gd name="T50" fmla="*/ 2147483647 w 1317"/>
              <a:gd name="T51" fmla="*/ 2147483647 h 697"/>
              <a:gd name="T52" fmla="*/ 2147483647 w 1317"/>
              <a:gd name="T53" fmla="*/ 2147483647 h 697"/>
              <a:gd name="T54" fmla="*/ 0 w 1317"/>
              <a:gd name="T55" fmla="*/ 2147483647 h 697"/>
              <a:gd name="T56" fmla="*/ 2147483647 w 1317"/>
              <a:gd name="T57" fmla="*/ 2147483647 h 6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17"/>
              <a:gd name="T88" fmla="*/ 0 h 697"/>
              <a:gd name="T89" fmla="*/ 1317 w 1317"/>
              <a:gd name="T90" fmla="*/ 697 h 6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17" h="697">
                <a:moveTo>
                  <a:pt x="356" y="123"/>
                </a:moveTo>
                <a:lnTo>
                  <a:pt x="502" y="57"/>
                </a:lnTo>
                <a:lnTo>
                  <a:pt x="670" y="57"/>
                </a:lnTo>
                <a:lnTo>
                  <a:pt x="856" y="28"/>
                </a:lnTo>
                <a:lnTo>
                  <a:pt x="907" y="54"/>
                </a:lnTo>
                <a:lnTo>
                  <a:pt x="942" y="0"/>
                </a:lnTo>
                <a:lnTo>
                  <a:pt x="1063" y="10"/>
                </a:lnTo>
                <a:lnTo>
                  <a:pt x="1075" y="79"/>
                </a:lnTo>
                <a:lnTo>
                  <a:pt x="1127" y="67"/>
                </a:lnTo>
                <a:lnTo>
                  <a:pt x="1164" y="10"/>
                </a:lnTo>
                <a:lnTo>
                  <a:pt x="1250" y="44"/>
                </a:lnTo>
                <a:lnTo>
                  <a:pt x="1317" y="130"/>
                </a:lnTo>
                <a:lnTo>
                  <a:pt x="1281" y="249"/>
                </a:lnTo>
                <a:lnTo>
                  <a:pt x="1268" y="373"/>
                </a:lnTo>
                <a:lnTo>
                  <a:pt x="1203" y="401"/>
                </a:lnTo>
                <a:lnTo>
                  <a:pt x="1088" y="437"/>
                </a:lnTo>
                <a:lnTo>
                  <a:pt x="960" y="401"/>
                </a:lnTo>
                <a:lnTo>
                  <a:pt x="888" y="451"/>
                </a:lnTo>
                <a:lnTo>
                  <a:pt x="856" y="539"/>
                </a:lnTo>
                <a:lnTo>
                  <a:pt x="738" y="529"/>
                </a:lnTo>
                <a:lnTo>
                  <a:pt x="586" y="579"/>
                </a:lnTo>
                <a:lnTo>
                  <a:pt x="547" y="682"/>
                </a:lnTo>
                <a:lnTo>
                  <a:pt x="414" y="697"/>
                </a:lnTo>
                <a:lnTo>
                  <a:pt x="388" y="581"/>
                </a:lnTo>
                <a:lnTo>
                  <a:pt x="272" y="484"/>
                </a:lnTo>
                <a:lnTo>
                  <a:pt x="122" y="479"/>
                </a:lnTo>
                <a:lnTo>
                  <a:pt x="39" y="493"/>
                </a:lnTo>
                <a:lnTo>
                  <a:pt x="0" y="507"/>
                </a:lnTo>
                <a:lnTo>
                  <a:pt x="356" y="12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7" name="Freeform 46"/>
          <p:cNvSpPr>
            <a:spLocks/>
          </p:cNvSpPr>
          <p:nvPr/>
        </p:nvSpPr>
        <p:spPr bwMode="auto">
          <a:xfrm>
            <a:off x="5200650" y="2359025"/>
            <a:ext cx="223838" cy="169863"/>
          </a:xfrm>
          <a:custGeom>
            <a:avLst/>
            <a:gdLst>
              <a:gd name="T0" fmla="*/ 2147483647 w 863"/>
              <a:gd name="T1" fmla="*/ 2147483647 h 650"/>
              <a:gd name="T2" fmla="*/ 2147483647 w 863"/>
              <a:gd name="T3" fmla="*/ 2147483647 h 650"/>
              <a:gd name="T4" fmla="*/ 2147483647 w 863"/>
              <a:gd name="T5" fmla="*/ 2147483647 h 650"/>
              <a:gd name="T6" fmla="*/ 2147483647 w 863"/>
              <a:gd name="T7" fmla="*/ 2147483647 h 650"/>
              <a:gd name="T8" fmla="*/ 2147483647 w 863"/>
              <a:gd name="T9" fmla="*/ 2147483647 h 650"/>
              <a:gd name="T10" fmla="*/ 2147483647 w 863"/>
              <a:gd name="T11" fmla="*/ 2147483647 h 650"/>
              <a:gd name="T12" fmla="*/ 2147483647 w 863"/>
              <a:gd name="T13" fmla="*/ 2147483647 h 650"/>
              <a:gd name="T14" fmla="*/ 2147483647 w 863"/>
              <a:gd name="T15" fmla="*/ 2147483647 h 650"/>
              <a:gd name="T16" fmla="*/ 2147483647 w 863"/>
              <a:gd name="T17" fmla="*/ 0 h 650"/>
              <a:gd name="T18" fmla="*/ 2147483647 w 863"/>
              <a:gd name="T19" fmla="*/ 2147483647 h 650"/>
              <a:gd name="T20" fmla="*/ 2147483647 w 863"/>
              <a:gd name="T21" fmla="*/ 2147483647 h 650"/>
              <a:gd name="T22" fmla="*/ 2147483647 w 863"/>
              <a:gd name="T23" fmla="*/ 2147483647 h 650"/>
              <a:gd name="T24" fmla="*/ 2147483647 w 863"/>
              <a:gd name="T25" fmla="*/ 2147483647 h 650"/>
              <a:gd name="T26" fmla="*/ 2147483647 w 863"/>
              <a:gd name="T27" fmla="*/ 2147483647 h 650"/>
              <a:gd name="T28" fmla="*/ 2147483647 w 863"/>
              <a:gd name="T29" fmla="*/ 2147483647 h 650"/>
              <a:gd name="T30" fmla="*/ 2147483647 w 863"/>
              <a:gd name="T31" fmla="*/ 2147483647 h 650"/>
              <a:gd name="T32" fmla="*/ 2147483647 w 863"/>
              <a:gd name="T33" fmla="*/ 2147483647 h 650"/>
              <a:gd name="T34" fmla="*/ 2147483647 w 863"/>
              <a:gd name="T35" fmla="*/ 2147483647 h 650"/>
              <a:gd name="T36" fmla="*/ 2147483647 w 863"/>
              <a:gd name="T37" fmla="*/ 2147483647 h 650"/>
              <a:gd name="T38" fmla="*/ 2147483647 w 863"/>
              <a:gd name="T39" fmla="*/ 2147483647 h 650"/>
              <a:gd name="T40" fmla="*/ 2147483647 w 863"/>
              <a:gd name="T41" fmla="*/ 2147483647 h 650"/>
              <a:gd name="T42" fmla="*/ 2147483647 w 863"/>
              <a:gd name="T43" fmla="*/ 2147483647 h 650"/>
              <a:gd name="T44" fmla="*/ 2147483647 w 863"/>
              <a:gd name="T45" fmla="*/ 2147483647 h 650"/>
              <a:gd name="T46" fmla="*/ 2147483647 w 863"/>
              <a:gd name="T47" fmla="*/ 2147483647 h 650"/>
              <a:gd name="T48" fmla="*/ 2147483647 w 863"/>
              <a:gd name="T49" fmla="*/ 2147483647 h 650"/>
              <a:gd name="T50" fmla="*/ 2147483647 w 863"/>
              <a:gd name="T51" fmla="*/ 2147483647 h 650"/>
              <a:gd name="T52" fmla="*/ 0 w 863"/>
              <a:gd name="T53" fmla="*/ 2147483647 h 650"/>
              <a:gd name="T54" fmla="*/ 2147483647 w 863"/>
              <a:gd name="T55" fmla="*/ 2147483647 h 6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3"/>
              <a:gd name="T85" fmla="*/ 0 h 650"/>
              <a:gd name="T86" fmla="*/ 863 w 863"/>
              <a:gd name="T87" fmla="*/ 650 h 65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3" h="650">
                <a:moveTo>
                  <a:pt x="8" y="323"/>
                </a:moveTo>
                <a:lnTo>
                  <a:pt x="138" y="311"/>
                </a:lnTo>
                <a:lnTo>
                  <a:pt x="181" y="213"/>
                </a:lnTo>
                <a:lnTo>
                  <a:pt x="336" y="161"/>
                </a:lnTo>
                <a:lnTo>
                  <a:pt x="451" y="176"/>
                </a:lnTo>
                <a:lnTo>
                  <a:pt x="477" y="85"/>
                </a:lnTo>
                <a:lnTo>
                  <a:pt x="555" y="33"/>
                </a:lnTo>
                <a:lnTo>
                  <a:pt x="683" y="72"/>
                </a:lnTo>
                <a:lnTo>
                  <a:pt x="863" y="0"/>
                </a:lnTo>
                <a:lnTo>
                  <a:pt x="863" y="98"/>
                </a:lnTo>
                <a:lnTo>
                  <a:pt x="772" y="98"/>
                </a:lnTo>
                <a:lnTo>
                  <a:pt x="812" y="213"/>
                </a:lnTo>
                <a:lnTo>
                  <a:pt x="785" y="368"/>
                </a:lnTo>
                <a:lnTo>
                  <a:pt x="798" y="445"/>
                </a:lnTo>
                <a:lnTo>
                  <a:pt x="734" y="484"/>
                </a:lnTo>
                <a:lnTo>
                  <a:pt x="798" y="601"/>
                </a:lnTo>
                <a:lnTo>
                  <a:pt x="726" y="636"/>
                </a:lnTo>
                <a:lnTo>
                  <a:pt x="674" y="632"/>
                </a:lnTo>
                <a:lnTo>
                  <a:pt x="605" y="632"/>
                </a:lnTo>
                <a:lnTo>
                  <a:pt x="518" y="650"/>
                </a:lnTo>
                <a:lnTo>
                  <a:pt x="420" y="623"/>
                </a:lnTo>
                <a:lnTo>
                  <a:pt x="355" y="586"/>
                </a:lnTo>
                <a:lnTo>
                  <a:pt x="283" y="612"/>
                </a:lnTo>
                <a:lnTo>
                  <a:pt x="181" y="540"/>
                </a:lnTo>
                <a:lnTo>
                  <a:pt x="92" y="476"/>
                </a:lnTo>
                <a:lnTo>
                  <a:pt x="39" y="393"/>
                </a:lnTo>
                <a:lnTo>
                  <a:pt x="0" y="368"/>
                </a:lnTo>
                <a:lnTo>
                  <a:pt x="8" y="323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8" name="Freeform 47"/>
          <p:cNvSpPr>
            <a:spLocks/>
          </p:cNvSpPr>
          <p:nvPr/>
        </p:nvSpPr>
        <p:spPr bwMode="auto">
          <a:xfrm>
            <a:off x="5273675" y="2511425"/>
            <a:ext cx="198438" cy="147638"/>
          </a:xfrm>
          <a:custGeom>
            <a:avLst/>
            <a:gdLst>
              <a:gd name="T0" fmla="*/ 2147483647 w 761"/>
              <a:gd name="T1" fmla="*/ 2147483647 h 562"/>
              <a:gd name="T2" fmla="*/ 2147483647 w 761"/>
              <a:gd name="T3" fmla="*/ 2147483647 h 562"/>
              <a:gd name="T4" fmla="*/ 2147483647 w 761"/>
              <a:gd name="T5" fmla="*/ 2147483647 h 562"/>
              <a:gd name="T6" fmla="*/ 2147483647 w 761"/>
              <a:gd name="T7" fmla="*/ 2147483647 h 562"/>
              <a:gd name="T8" fmla="*/ 2147483647 w 761"/>
              <a:gd name="T9" fmla="*/ 2147483647 h 562"/>
              <a:gd name="T10" fmla="*/ 2147483647 w 761"/>
              <a:gd name="T11" fmla="*/ 2147483647 h 562"/>
              <a:gd name="T12" fmla="*/ 2147483647 w 761"/>
              <a:gd name="T13" fmla="*/ 2147483647 h 562"/>
              <a:gd name="T14" fmla="*/ 2147483647 w 761"/>
              <a:gd name="T15" fmla="*/ 2147483647 h 562"/>
              <a:gd name="T16" fmla="*/ 2147483647 w 761"/>
              <a:gd name="T17" fmla="*/ 2147483647 h 562"/>
              <a:gd name="T18" fmla="*/ 2147483647 w 761"/>
              <a:gd name="T19" fmla="*/ 2147483647 h 562"/>
              <a:gd name="T20" fmla="*/ 2147483647 w 761"/>
              <a:gd name="T21" fmla="*/ 2147483647 h 562"/>
              <a:gd name="T22" fmla="*/ 2147483647 w 761"/>
              <a:gd name="T23" fmla="*/ 2147483647 h 562"/>
              <a:gd name="T24" fmla="*/ 2147483647 w 761"/>
              <a:gd name="T25" fmla="*/ 2147483647 h 562"/>
              <a:gd name="T26" fmla="*/ 2147483647 w 761"/>
              <a:gd name="T27" fmla="*/ 2147483647 h 562"/>
              <a:gd name="T28" fmla="*/ 2147483647 w 761"/>
              <a:gd name="T29" fmla="*/ 2147483647 h 562"/>
              <a:gd name="T30" fmla="*/ 2147483647 w 761"/>
              <a:gd name="T31" fmla="*/ 2147483647 h 562"/>
              <a:gd name="T32" fmla="*/ 2147483647 w 761"/>
              <a:gd name="T33" fmla="*/ 2147483647 h 562"/>
              <a:gd name="T34" fmla="*/ 2147483647 w 761"/>
              <a:gd name="T35" fmla="*/ 2147483647 h 562"/>
              <a:gd name="T36" fmla="*/ 2147483647 w 761"/>
              <a:gd name="T37" fmla="*/ 2147483647 h 562"/>
              <a:gd name="T38" fmla="*/ 0 w 761"/>
              <a:gd name="T39" fmla="*/ 2147483647 h 562"/>
              <a:gd name="T40" fmla="*/ 2147483647 w 761"/>
              <a:gd name="T41" fmla="*/ 0 h 562"/>
              <a:gd name="T42" fmla="*/ 2147483647 w 761"/>
              <a:gd name="T43" fmla="*/ 2147483647 h 5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61"/>
              <a:gd name="T67" fmla="*/ 0 h 562"/>
              <a:gd name="T68" fmla="*/ 761 w 761"/>
              <a:gd name="T69" fmla="*/ 562 h 5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61" h="562">
                <a:moveTo>
                  <a:pt x="139" y="38"/>
                </a:moveTo>
                <a:lnTo>
                  <a:pt x="241" y="70"/>
                </a:lnTo>
                <a:lnTo>
                  <a:pt x="331" y="47"/>
                </a:lnTo>
                <a:lnTo>
                  <a:pt x="441" y="52"/>
                </a:lnTo>
                <a:lnTo>
                  <a:pt x="517" y="23"/>
                </a:lnTo>
                <a:lnTo>
                  <a:pt x="619" y="163"/>
                </a:lnTo>
                <a:lnTo>
                  <a:pt x="749" y="254"/>
                </a:lnTo>
                <a:lnTo>
                  <a:pt x="761" y="460"/>
                </a:lnTo>
                <a:lnTo>
                  <a:pt x="683" y="562"/>
                </a:lnTo>
                <a:lnTo>
                  <a:pt x="619" y="421"/>
                </a:lnTo>
                <a:lnTo>
                  <a:pt x="595" y="497"/>
                </a:lnTo>
                <a:lnTo>
                  <a:pt x="543" y="511"/>
                </a:lnTo>
                <a:lnTo>
                  <a:pt x="478" y="369"/>
                </a:lnTo>
                <a:lnTo>
                  <a:pt x="338" y="293"/>
                </a:lnTo>
                <a:lnTo>
                  <a:pt x="209" y="190"/>
                </a:lnTo>
                <a:lnTo>
                  <a:pt x="183" y="254"/>
                </a:lnTo>
                <a:lnTo>
                  <a:pt x="260" y="319"/>
                </a:lnTo>
                <a:lnTo>
                  <a:pt x="221" y="369"/>
                </a:lnTo>
                <a:lnTo>
                  <a:pt x="30" y="241"/>
                </a:lnTo>
                <a:lnTo>
                  <a:pt x="0" y="26"/>
                </a:lnTo>
                <a:lnTo>
                  <a:pt x="74" y="0"/>
                </a:lnTo>
                <a:lnTo>
                  <a:pt x="139" y="3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89" name="Freeform 48"/>
          <p:cNvSpPr>
            <a:spLocks/>
          </p:cNvSpPr>
          <p:nvPr/>
        </p:nvSpPr>
        <p:spPr bwMode="auto">
          <a:xfrm>
            <a:off x="5467350" y="2555875"/>
            <a:ext cx="277813" cy="127000"/>
          </a:xfrm>
          <a:custGeom>
            <a:avLst/>
            <a:gdLst>
              <a:gd name="T0" fmla="*/ 0 w 1065"/>
              <a:gd name="T1" fmla="*/ 2147483647 h 482"/>
              <a:gd name="T2" fmla="*/ 2147483647 w 1065"/>
              <a:gd name="T3" fmla="*/ 2147483647 h 482"/>
              <a:gd name="T4" fmla="*/ 2147483647 w 1065"/>
              <a:gd name="T5" fmla="*/ 2147483647 h 482"/>
              <a:gd name="T6" fmla="*/ 2147483647 w 1065"/>
              <a:gd name="T7" fmla="*/ 2147483647 h 482"/>
              <a:gd name="T8" fmla="*/ 2147483647 w 1065"/>
              <a:gd name="T9" fmla="*/ 2147483647 h 482"/>
              <a:gd name="T10" fmla="*/ 2147483647 w 1065"/>
              <a:gd name="T11" fmla="*/ 2147483647 h 482"/>
              <a:gd name="T12" fmla="*/ 2147483647 w 1065"/>
              <a:gd name="T13" fmla="*/ 0 h 482"/>
              <a:gd name="T14" fmla="*/ 2147483647 w 1065"/>
              <a:gd name="T15" fmla="*/ 2147483647 h 482"/>
              <a:gd name="T16" fmla="*/ 2147483647 w 1065"/>
              <a:gd name="T17" fmla="*/ 2147483647 h 482"/>
              <a:gd name="T18" fmla="*/ 2147483647 w 1065"/>
              <a:gd name="T19" fmla="*/ 2147483647 h 482"/>
              <a:gd name="T20" fmla="*/ 2147483647 w 1065"/>
              <a:gd name="T21" fmla="*/ 2147483647 h 482"/>
              <a:gd name="T22" fmla="*/ 2147483647 w 1065"/>
              <a:gd name="T23" fmla="*/ 2147483647 h 482"/>
              <a:gd name="T24" fmla="*/ 2147483647 w 1065"/>
              <a:gd name="T25" fmla="*/ 2147483647 h 482"/>
              <a:gd name="T26" fmla="*/ 2147483647 w 1065"/>
              <a:gd name="T27" fmla="*/ 2147483647 h 482"/>
              <a:gd name="T28" fmla="*/ 2147483647 w 1065"/>
              <a:gd name="T29" fmla="*/ 2147483647 h 482"/>
              <a:gd name="T30" fmla="*/ 2147483647 w 1065"/>
              <a:gd name="T31" fmla="*/ 2147483647 h 482"/>
              <a:gd name="T32" fmla="*/ 2147483647 w 1065"/>
              <a:gd name="T33" fmla="*/ 2147483647 h 482"/>
              <a:gd name="T34" fmla="*/ 2147483647 w 1065"/>
              <a:gd name="T35" fmla="*/ 2147483647 h 482"/>
              <a:gd name="T36" fmla="*/ 2147483647 w 1065"/>
              <a:gd name="T37" fmla="*/ 2147483647 h 482"/>
              <a:gd name="T38" fmla="*/ 2147483647 w 1065"/>
              <a:gd name="T39" fmla="*/ 2147483647 h 482"/>
              <a:gd name="T40" fmla="*/ 2147483647 w 1065"/>
              <a:gd name="T41" fmla="*/ 2147483647 h 482"/>
              <a:gd name="T42" fmla="*/ 2147483647 w 1065"/>
              <a:gd name="T43" fmla="*/ 2147483647 h 482"/>
              <a:gd name="T44" fmla="*/ 2147483647 w 1065"/>
              <a:gd name="T45" fmla="*/ 2147483647 h 482"/>
              <a:gd name="T46" fmla="*/ 2147483647 w 1065"/>
              <a:gd name="T47" fmla="*/ 2147483647 h 482"/>
              <a:gd name="T48" fmla="*/ 2147483647 w 1065"/>
              <a:gd name="T49" fmla="*/ 2147483647 h 482"/>
              <a:gd name="T50" fmla="*/ 2147483647 w 1065"/>
              <a:gd name="T51" fmla="*/ 2147483647 h 482"/>
              <a:gd name="T52" fmla="*/ 2147483647 w 1065"/>
              <a:gd name="T53" fmla="*/ 2147483647 h 482"/>
              <a:gd name="T54" fmla="*/ 2147483647 w 1065"/>
              <a:gd name="T55" fmla="*/ 2147483647 h 482"/>
              <a:gd name="T56" fmla="*/ 2147483647 w 1065"/>
              <a:gd name="T57" fmla="*/ 2147483647 h 482"/>
              <a:gd name="T58" fmla="*/ 2147483647 w 1065"/>
              <a:gd name="T59" fmla="*/ 2147483647 h 482"/>
              <a:gd name="T60" fmla="*/ 2147483647 w 1065"/>
              <a:gd name="T61" fmla="*/ 2147483647 h 482"/>
              <a:gd name="T62" fmla="*/ 0 w 1065"/>
              <a:gd name="T63" fmla="*/ 2147483647 h 4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5"/>
              <a:gd name="T97" fmla="*/ 0 h 482"/>
              <a:gd name="T98" fmla="*/ 1065 w 1065"/>
              <a:gd name="T99" fmla="*/ 482 h 4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5" h="482">
                <a:moveTo>
                  <a:pt x="0" y="81"/>
                </a:moveTo>
                <a:lnTo>
                  <a:pt x="146" y="237"/>
                </a:lnTo>
                <a:lnTo>
                  <a:pt x="171" y="109"/>
                </a:lnTo>
                <a:lnTo>
                  <a:pt x="275" y="213"/>
                </a:lnTo>
                <a:lnTo>
                  <a:pt x="391" y="199"/>
                </a:lnTo>
                <a:lnTo>
                  <a:pt x="596" y="20"/>
                </a:lnTo>
                <a:lnTo>
                  <a:pt x="744" y="0"/>
                </a:lnTo>
                <a:lnTo>
                  <a:pt x="887" y="16"/>
                </a:lnTo>
                <a:lnTo>
                  <a:pt x="994" y="74"/>
                </a:lnTo>
                <a:lnTo>
                  <a:pt x="1065" y="175"/>
                </a:lnTo>
                <a:lnTo>
                  <a:pt x="1033" y="201"/>
                </a:lnTo>
                <a:lnTo>
                  <a:pt x="1021" y="291"/>
                </a:lnTo>
                <a:lnTo>
                  <a:pt x="887" y="348"/>
                </a:lnTo>
                <a:lnTo>
                  <a:pt x="854" y="291"/>
                </a:lnTo>
                <a:lnTo>
                  <a:pt x="861" y="222"/>
                </a:lnTo>
                <a:lnTo>
                  <a:pt x="842" y="130"/>
                </a:lnTo>
                <a:lnTo>
                  <a:pt x="737" y="94"/>
                </a:lnTo>
                <a:lnTo>
                  <a:pt x="649" y="135"/>
                </a:lnTo>
                <a:lnTo>
                  <a:pt x="603" y="214"/>
                </a:lnTo>
                <a:lnTo>
                  <a:pt x="494" y="262"/>
                </a:lnTo>
                <a:lnTo>
                  <a:pt x="468" y="290"/>
                </a:lnTo>
                <a:lnTo>
                  <a:pt x="571" y="430"/>
                </a:lnTo>
                <a:lnTo>
                  <a:pt x="481" y="482"/>
                </a:lnTo>
                <a:lnTo>
                  <a:pt x="442" y="412"/>
                </a:lnTo>
                <a:lnTo>
                  <a:pt x="397" y="430"/>
                </a:lnTo>
                <a:lnTo>
                  <a:pt x="366" y="354"/>
                </a:lnTo>
                <a:lnTo>
                  <a:pt x="282" y="373"/>
                </a:lnTo>
                <a:lnTo>
                  <a:pt x="216" y="324"/>
                </a:lnTo>
                <a:lnTo>
                  <a:pt x="93" y="301"/>
                </a:lnTo>
                <a:lnTo>
                  <a:pt x="4" y="327"/>
                </a:lnTo>
                <a:lnTo>
                  <a:pt x="9" y="278"/>
                </a:lnTo>
                <a:lnTo>
                  <a:pt x="0" y="81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90" name="Freeform 49"/>
          <p:cNvSpPr>
            <a:spLocks/>
          </p:cNvSpPr>
          <p:nvPr/>
        </p:nvSpPr>
        <p:spPr bwMode="auto">
          <a:xfrm>
            <a:off x="5072063" y="2386013"/>
            <a:ext cx="131762" cy="73025"/>
          </a:xfrm>
          <a:custGeom>
            <a:avLst/>
            <a:gdLst>
              <a:gd name="T0" fmla="*/ 0 w 510"/>
              <a:gd name="T1" fmla="*/ 2147483647 h 276"/>
              <a:gd name="T2" fmla="*/ 2147483647 w 510"/>
              <a:gd name="T3" fmla="*/ 2147483647 h 276"/>
              <a:gd name="T4" fmla="*/ 2147483647 w 510"/>
              <a:gd name="T5" fmla="*/ 0 h 276"/>
              <a:gd name="T6" fmla="*/ 2147483647 w 510"/>
              <a:gd name="T7" fmla="*/ 2147483647 h 276"/>
              <a:gd name="T8" fmla="*/ 2147483647 w 510"/>
              <a:gd name="T9" fmla="*/ 2147483647 h 276"/>
              <a:gd name="T10" fmla="*/ 2147483647 w 510"/>
              <a:gd name="T11" fmla="*/ 2147483647 h 276"/>
              <a:gd name="T12" fmla="*/ 2147483647 w 510"/>
              <a:gd name="T13" fmla="*/ 2147483647 h 276"/>
              <a:gd name="T14" fmla="*/ 0 w 510"/>
              <a:gd name="T15" fmla="*/ 2147483647 h 2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0"/>
              <a:gd name="T25" fmla="*/ 0 h 276"/>
              <a:gd name="T26" fmla="*/ 510 w 510"/>
              <a:gd name="T27" fmla="*/ 276 h 2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0" h="276">
                <a:moveTo>
                  <a:pt x="0" y="152"/>
                </a:moveTo>
                <a:lnTo>
                  <a:pt x="122" y="17"/>
                </a:lnTo>
                <a:lnTo>
                  <a:pt x="207" y="0"/>
                </a:lnTo>
                <a:lnTo>
                  <a:pt x="362" y="5"/>
                </a:lnTo>
                <a:lnTo>
                  <a:pt x="483" y="107"/>
                </a:lnTo>
                <a:lnTo>
                  <a:pt x="510" y="223"/>
                </a:lnTo>
                <a:lnTo>
                  <a:pt x="329" y="276"/>
                </a:lnTo>
                <a:lnTo>
                  <a:pt x="0" y="152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7191" name="Freeform 50"/>
          <p:cNvSpPr>
            <a:spLocks/>
          </p:cNvSpPr>
          <p:nvPr/>
        </p:nvSpPr>
        <p:spPr bwMode="auto">
          <a:xfrm>
            <a:off x="6223000" y="1931988"/>
            <a:ext cx="28575" cy="28575"/>
          </a:xfrm>
          <a:custGeom>
            <a:avLst/>
            <a:gdLst>
              <a:gd name="T0" fmla="*/ 2147483647 w 21"/>
              <a:gd name="T1" fmla="*/ 0 h 15"/>
              <a:gd name="T2" fmla="*/ 0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0 h 15"/>
              <a:gd name="T12" fmla="*/ 2147483647 w 21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5"/>
              <a:gd name="T23" fmla="*/ 21 w 21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5">
                <a:moveTo>
                  <a:pt x="1" y="0"/>
                </a:moveTo>
                <a:lnTo>
                  <a:pt x="0" y="10"/>
                </a:lnTo>
                <a:lnTo>
                  <a:pt x="4" y="15"/>
                </a:lnTo>
                <a:lnTo>
                  <a:pt x="11" y="14"/>
                </a:lnTo>
                <a:lnTo>
                  <a:pt x="21" y="6"/>
                </a:lnTo>
                <a:lnTo>
                  <a:pt x="1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92" name="Freeform 51"/>
          <p:cNvSpPr>
            <a:spLocks/>
          </p:cNvSpPr>
          <p:nvPr/>
        </p:nvSpPr>
        <p:spPr bwMode="auto">
          <a:xfrm>
            <a:off x="5419725" y="1836738"/>
            <a:ext cx="466725" cy="146050"/>
          </a:xfrm>
          <a:custGeom>
            <a:avLst/>
            <a:gdLst>
              <a:gd name="T0" fmla="*/ 2147483647 w 344"/>
              <a:gd name="T1" fmla="*/ 2147483647 h 79"/>
              <a:gd name="T2" fmla="*/ 2147483647 w 344"/>
              <a:gd name="T3" fmla="*/ 2147483647 h 79"/>
              <a:gd name="T4" fmla="*/ 2147483647 w 344"/>
              <a:gd name="T5" fmla="*/ 2147483647 h 79"/>
              <a:gd name="T6" fmla="*/ 2147483647 w 344"/>
              <a:gd name="T7" fmla="*/ 2147483647 h 79"/>
              <a:gd name="T8" fmla="*/ 2147483647 w 344"/>
              <a:gd name="T9" fmla="*/ 2147483647 h 79"/>
              <a:gd name="T10" fmla="*/ 2147483647 w 344"/>
              <a:gd name="T11" fmla="*/ 0 h 79"/>
              <a:gd name="T12" fmla="*/ 2147483647 w 344"/>
              <a:gd name="T13" fmla="*/ 2147483647 h 79"/>
              <a:gd name="T14" fmla="*/ 2147483647 w 344"/>
              <a:gd name="T15" fmla="*/ 2147483647 h 79"/>
              <a:gd name="T16" fmla="*/ 2147483647 w 344"/>
              <a:gd name="T17" fmla="*/ 2147483647 h 79"/>
              <a:gd name="T18" fmla="*/ 2147483647 w 344"/>
              <a:gd name="T19" fmla="*/ 2147483647 h 79"/>
              <a:gd name="T20" fmla="*/ 2147483647 w 344"/>
              <a:gd name="T21" fmla="*/ 2147483647 h 79"/>
              <a:gd name="T22" fmla="*/ 0 w 344"/>
              <a:gd name="T23" fmla="*/ 2147483647 h 79"/>
              <a:gd name="T24" fmla="*/ 2147483647 w 344"/>
              <a:gd name="T25" fmla="*/ 2147483647 h 79"/>
              <a:gd name="T26" fmla="*/ 2147483647 w 344"/>
              <a:gd name="T27" fmla="*/ 2147483647 h 79"/>
              <a:gd name="T28" fmla="*/ 2147483647 w 344"/>
              <a:gd name="T29" fmla="*/ 2147483647 h 79"/>
              <a:gd name="T30" fmla="*/ 2147483647 w 344"/>
              <a:gd name="T31" fmla="*/ 2147483647 h 79"/>
              <a:gd name="T32" fmla="*/ 2147483647 w 344"/>
              <a:gd name="T33" fmla="*/ 2147483647 h 79"/>
              <a:gd name="T34" fmla="*/ 2147483647 w 344"/>
              <a:gd name="T35" fmla="*/ 2147483647 h 79"/>
              <a:gd name="T36" fmla="*/ 2147483647 w 344"/>
              <a:gd name="T37" fmla="*/ 2147483647 h 79"/>
              <a:gd name="T38" fmla="*/ 2147483647 w 344"/>
              <a:gd name="T39" fmla="*/ 2147483647 h 79"/>
              <a:gd name="T40" fmla="*/ 2147483647 w 344"/>
              <a:gd name="T41" fmla="*/ 2147483647 h 79"/>
              <a:gd name="T42" fmla="*/ 2147483647 w 344"/>
              <a:gd name="T43" fmla="*/ 2147483647 h 79"/>
              <a:gd name="T44" fmla="*/ 2147483647 w 344"/>
              <a:gd name="T45" fmla="*/ 2147483647 h 79"/>
              <a:gd name="T46" fmla="*/ 2147483647 w 344"/>
              <a:gd name="T47" fmla="*/ 2147483647 h 79"/>
              <a:gd name="T48" fmla="*/ 2147483647 w 344"/>
              <a:gd name="T49" fmla="*/ 2147483647 h 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4"/>
              <a:gd name="T76" fmla="*/ 0 h 79"/>
              <a:gd name="T77" fmla="*/ 344 w 344"/>
              <a:gd name="T78" fmla="*/ 79 h 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4" h="79">
                <a:moveTo>
                  <a:pt x="344" y="24"/>
                </a:moveTo>
                <a:lnTo>
                  <a:pt x="306" y="27"/>
                </a:lnTo>
                <a:lnTo>
                  <a:pt x="275" y="19"/>
                </a:lnTo>
                <a:lnTo>
                  <a:pt x="250" y="15"/>
                </a:lnTo>
                <a:lnTo>
                  <a:pt x="235" y="7"/>
                </a:lnTo>
                <a:lnTo>
                  <a:pt x="196" y="0"/>
                </a:lnTo>
                <a:lnTo>
                  <a:pt x="163" y="3"/>
                </a:lnTo>
                <a:lnTo>
                  <a:pt x="116" y="6"/>
                </a:lnTo>
                <a:lnTo>
                  <a:pt x="73" y="18"/>
                </a:lnTo>
                <a:lnTo>
                  <a:pt x="46" y="29"/>
                </a:lnTo>
                <a:lnTo>
                  <a:pt x="3" y="43"/>
                </a:lnTo>
                <a:lnTo>
                  <a:pt x="0" y="55"/>
                </a:lnTo>
                <a:lnTo>
                  <a:pt x="33" y="45"/>
                </a:lnTo>
                <a:lnTo>
                  <a:pt x="65" y="52"/>
                </a:lnTo>
                <a:lnTo>
                  <a:pt x="94" y="39"/>
                </a:lnTo>
                <a:lnTo>
                  <a:pt x="120" y="47"/>
                </a:lnTo>
                <a:lnTo>
                  <a:pt x="151" y="37"/>
                </a:lnTo>
                <a:lnTo>
                  <a:pt x="179" y="53"/>
                </a:lnTo>
                <a:lnTo>
                  <a:pt x="199" y="48"/>
                </a:lnTo>
                <a:lnTo>
                  <a:pt x="214" y="58"/>
                </a:lnTo>
                <a:lnTo>
                  <a:pt x="223" y="79"/>
                </a:lnTo>
                <a:lnTo>
                  <a:pt x="258" y="77"/>
                </a:lnTo>
                <a:lnTo>
                  <a:pt x="309" y="60"/>
                </a:lnTo>
                <a:lnTo>
                  <a:pt x="341" y="37"/>
                </a:lnTo>
                <a:lnTo>
                  <a:pt x="344" y="2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93" name="Freeform 52"/>
          <p:cNvSpPr>
            <a:spLocks/>
          </p:cNvSpPr>
          <p:nvPr/>
        </p:nvSpPr>
        <p:spPr bwMode="auto">
          <a:xfrm>
            <a:off x="5751513" y="2060575"/>
            <a:ext cx="85725" cy="50800"/>
          </a:xfrm>
          <a:custGeom>
            <a:avLst/>
            <a:gdLst>
              <a:gd name="T0" fmla="*/ 2147483647 w 63"/>
              <a:gd name="T1" fmla="*/ 2147483647 h 28"/>
              <a:gd name="T2" fmla="*/ 2147483647 w 63"/>
              <a:gd name="T3" fmla="*/ 0 h 28"/>
              <a:gd name="T4" fmla="*/ 2147483647 w 63"/>
              <a:gd name="T5" fmla="*/ 0 h 28"/>
              <a:gd name="T6" fmla="*/ 2147483647 w 63"/>
              <a:gd name="T7" fmla="*/ 2147483647 h 28"/>
              <a:gd name="T8" fmla="*/ 2147483647 w 63"/>
              <a:gd name="T9" fmla="*/ 2147483647 h 28"/>
              <a:gd name="T10" fmla="*/ 0 w 63"/>
              <a:gd name="T11" fmla="*/ 2147483647 h 28"/>
              <a:gd name="T12" fmla="*/ 2147483647 w 63"/>
              <a:gd name="T13" fmla="*/ 2147483647 h 28"/>
              <a:gd name="T14" fmla="*/ 2147483647 w 63"/>
              <a:gd name="T15" fmla="*/ 2147483647 h 28"/>
              <a:gd name="T16" fmla="*/ 2147483647 w 63"/>
              <a:gd name="T17" fmla="*/ 2147483647 h 28"/>
              <a:gd name="T18" fmla="*/ 2147483647 w 63"/>
              <a:gd name="T19" fmla="*/ 2147483647 h 28"/>
              <a:gd name="T20" fmla="*/ 2147483647 w 63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28"/>
              <a:gd name="T35" fmla="*/ 63 w 63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28">
                <a:moveTo>
                  <a:pt x="57" y="6"/>
                </a:moveTo>
                <a:lnTo>
                  <a:pt x="41" y="0"/>
                </a:lnTo>
                <a:lnTo>
                  <a:pt x="29" y="0"/>
                </a:lnTo>
                <a:lnTo>
                  <a:pt x="15" y="7"/>
                </a:lnTo>
                <a:lnTo>
                  <a:pt x="7" y="14"/>
                </a:lnTo>
                <a:lnTo>
                  <a:pt x="0" y="21"/>
                </a:lnTo>
                <a:lnTo>
                  <a:pt x="9" y="26"/>
                </a:lnTo>
                <a:lnTo>
                  <a:pt x="26" y="28"/>
                </a:lnTo>
                <a:lnTo>
                  <a:pt x="52" y="24"/>
                </a:lnTo>
                <a:lnTo>
                  <a:pt x="63" y="15"/>
                </a:lnTo>
                <a:lnTo>
                  <a:pt x="57" y="6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94" name="Freeform 53"/>
          <p:cNvSpPr>
            <a:spLocks/>
          </p:cNvSpPr>
          <p:nvPr/>
        </p:nvSpPr>
        <p:spPr bwMode="auto">
          <a:xfrm>
            <a:off x="5940425" y="1890713"/>
            <a:ext cx="233363" cy="155575"/>
          </a:xfrm>
          <a:custGeom>
            <a:avLst/>
            <a:gdLst>
              <a:gd name="T0" fmla="*/ 2147483647 w 172"/>
              <a:gd name="T1" fmla="*/ 2147483647 h 85"/>
              <a:gd name="T2" fmla="*/ 2147483647 w 172"/>
              <a:gd name="T3" fmla="*/ 2147483647 h 85"/>
              <a:gd name="T4" fmla="*/ 2147483647 w 172"/>
              <a:gd name="T5" fmla="*/ 2147483647 h 85"/>
              <a:gd name="T6" fmla="*/ 2147483647 w 172"/>
              <a:gd name="T7" fmla="*/ 2147483647 h 85"/>
              <a:gd name="T8" fmla="*/ 2147483647 w 172"/>
              <a:gd name="T9" fmla="*/ 0 h 85"/>
              <a:gd name="T10" fmla="*/ 2147483647 w 172"/>
              <a:gd name="T11" fmla="*/ 2147483647 h 85"/>
              <a:gd name="T12" fmla="*/ 2147483647 w 172"/>
              <a:gd name="T13" fmla="*/ 0 h 85"/>
              <a:gd name="T14" fmla="*/ 2147483647 w 172"/>
              <a:gd name="T15" fmla="*/ 2147483647 h 85"/>
              <a:gd name="T16" fmla="*/ 2147483647 w 172"/>
              <a:gd name="T17" fmla="*/ 2147483647 h 85"/>
              <a:gd name="T18" fmla="*/ 0 w 172"/>
              <a:gd name="T19" fmla="*/ 2147483647 h 85"/>
              <a:gd name="T20" fmla="*/ 2147483647 w 172"/>
              <a:gd name="T21" fmla="*/ 2147483647 h 85"/>
              <a:gd name="T22" fmla="*/ 2147483647 w 172"/>
              <a:gd name="T23" fmla="*/ 2147483647 h 85"/>
              <a:gd name="T24" fmla="*/ 2147483647 w 172"/>
              <a:gd name="T25" fmla="*/ 2147483647 h 85"/>
              <a:gd name="T26" fmla="*/ 2147483647 w 172"/>
              <a:gd name="T27" fmla="*/ 2147483647 h 85"/>
              <a:gd name="T28" fmla="*/ 2147483647 w 172"/>
              <a:gd name="T29" fmla="*/ 2147483647 h 85"/>
              <a:gd name="T30" fmla="*/ 2147483647 w 172"/>
              <a:gd name="T31" fmla="*/ 2147483647 h 85"/>
              <a:gd name="T32" fmla="*/ 2147483647 w 172"/>
              <a:gd name="T33" fmla="*/ 2147483647 h 85"/>
              <a:gd name="T34" fmla="*/ 2147483647 w 172"/>
              <a:gd name="T35" fmla="*/ 2147483647 h 85"/>
              <a:gd name="T36" fmla="*/ 2147483647 w 172"/>
              <a:gd name="T37" fmla="*/ 2147483647 h 85"/>
              <a:gd name="T38" fmla="*/ 2147483647 w 172"/>
              <a:gd name="T39" fmla="*/ 2147483647 h 85"/>
              <a:gd name="T40" fmla="*/ 2147483647 w 172"/>
              <a:gd name="T41" fmla="*/ 2147483647 h 85"/>
              <a:gd name="T42" fmla="*/ 2147483647 w 172"/>
              <a:gd name="T43" fmla="*/ 2147483647 h 85"/>
              <a:gd name="T44" fmla="*/ 2147483647 w 172"/>
              <a:gd name="T45" fmla="*/ 2147483647 h 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2"/>
              <a:gd name="T70" fmla="*/ 0 h 85"/>
              <a:gd name="T71" fmla="*/ 172 w 172"/>
              <a:gd name="T72" fmla="*/ 85 h 8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2" h="85">
                <a:moveTo>
                  <a:pt x="172" y="24"/>
                </a:moveTo>
                <a:lnTo>
                  <a:pt x="161" y="18"/>
                </a:lnTo>
                <a:lnTo>
                  <a:pt x="133" y="15"/>
                </a:lnTo>
                <a:lnTo>
                  <a:pt x="119" y="1"/>
                </a:lnTo>
                <a:lnTo>
                  <a:pt x="107" y="0"/>
                </a:lnTo>
                <a:lnTo>
                  <a:pt x="82" y="6"/>
                </a:lnTo>
                <a:lnTo>
                  <a:pt x="47" y="0"/>
                </a:lnTo>
                <a:lnTo>
                  <a:pt x="18" y="7"/>
                </a:lnTo>
                <a:lnTo>
                  <a:pt x="2" y="21"/>
                </a:lnTo>
                <a:lnTo>
                  <a:pt x="0" y="33"/>
                </a:lnTo>
                <a:lnTo>
                  <a:pt x="7" y="46"/>
                </a:lnTo>
                <a:lnTo>
                  <a:pt x="22" y="60"/>
                </a:lnTo>
                <a:lnTo>
                  <a:pt x="27" y="69"/>
                </a:lnTo>
                <a:lnTo>
                  <a:pt x="14" y="85"/>
                </a:lnTo>
                <a:lnTo>
                  <a:pt x="30" y="77"/>
                </a:lnTo>
                <a:lnTo>
                  <a:pt x="51" y="74"/>
                </a:lnTo>
                <a:lnTo>
                  <a:pt x="70" y="85"/>
                </a:lnTo>
                <a:lnTo>
                  <a:pt x="78" y="81"/>
                </a:lnTo>
                <a:lnTo>
                  <a:pt x="85" y="61"/>
                </a:lnTo>
                <a:lnTo>
                  <a:pt x="100" y="54"/>
                </a:lnTo>
                <a:lnTo>
                  <a:pt x="131" y="43"/>
                </a:lnTo>
                <a:lnTo>
                  <a:pt x="141" y="36"/>
                </a:lnTo>
                <a:lnTo>
                  <a:pt x="172" y="24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95" name="Freeform 54"/>
          <p:cNvSpPr>
            <a:spLocks/>
          </p:cNvSpPr>
          <p:nvPr/>
        </p:nvSpPr>
        <p:spPr bwMode="auto">
          <a:xfrm>
            <a:off x="5940425" y="1906588"/>
            <a:ext cx="104775" cy="139700"/>
          </a:xfrm>
          <a:custGeom>
            <a:avLst/>
            <a:gdLst>
              <a:gd name="T0" fmla="*/ 2147483647 w 78"/>
              <a:gd name="T1" fmla="*/ 0 h 76"/>
              <a:gd name="T2" fmla="*/ 2147483647 w 78"/>
              <a:gd name="T3" fmla="*/ 2147483647 h 76"/>
              <a:gd name="T4" fmla="*/ 0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8"/>
              <a:gd name="T58" fmla="*/ 0 h 76"/>
              <a:gd name="T59" fmla="*/ 78 w 78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8" h="76">
                <a:moveTo>
                  <a:pt x="14" y="0"/>
                </a:moveTo>
                <a:lnTo>
                  <a:pt x="3" y="10"/>
                </a:lnTo>
                <a:lnTo>
                  <a:pt x="0" y="22"/>
                </a:lnTo>
                <a:lnTo>
                  <a:pt x="4" y="32"/>
                </a:lnTo>
                <a:lnTo>
                  <a:pt x="10" y="41"/>
                </a:lnTo>
                <a:lnTo>
                  <a:pt x="22" y="50"/>
                </a:lnTo>
                <a:lnTo>
                  <a:pt x="28" y="58"/>
                </a:lnTo>
                <a:lnTo>
                  <a:pt x="13" y="76"/>
                </a:lnTo>
                <a:lnTo>
                  <a:pt x="28" y="69"/>
                </a:lnTo>
                <a:lnTo>
                  <a:pt x="38" y="66"/>
                </a:lnTo>
                <a:lnTo>
                  <a:pt x="49" y="63"/>
                </a:lnTo>
                <a:lnTo>
                  <a:pt x="71" y="76"/>
                </a:lnTo>
                <a:lnTo>
                  <a:pt x="78" y="71"/>
                </a:lnTo>
                <a:lnTo>
                  <a:pt x="58" y="58"/>
                </a:lnTo>
                <a:lnTo>
                  <a:pt x="46" y="43"/>
                </a:lnTo>
                <a:lnTo>
                  <a:pt x="37" y="34"/>
                </a:lnTo>
                <a:lnTo>
                  <a:pt x="43" y="17"/>
                </a:lnTo>
                <a:lnTo>
                  <a:pt x="31" y="5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96" name="Freeform 55"/>
          <p:cNvSpPr>
            <a:spLocks/>
          </p:cNvSpPr>
          <p:nvPr/>
        </p:nvSpPr>
        <p:spPr bwMode="auto">
          <a:xfrm>
            <a:off x="3962400" y="1295400"/>
            <a:ext cx="1225550" cy="1096963"/>
          </a:xfrm>
          <a:custGeom>
            <a:avLst/>
            <a:gdLst>
              <a:gd name="T0" fmla="*/ 2147483647 w 905"/>
              <a:gd name="T1" fmla="*/ 2147483647 h 594"/>
              <a:gd name="T2" fmla="*/ 2147483647 w 905"/>
              <a:gd name="T3" fmla="*/ 2147483647 h 594"/>
              <a:gd name="T4" fmla="*/ 2147483647 w 905"/>
              <a:gd name="T5" fmla="*/ 2147483647 h 594"/>
              <a:gd name="T6" fmla="*/ 2147483647 w 905"/>
              <a:gd name="T7" fmla="*/ 2147483647 h 594"/>
              <a:gd name="T8" fmla="*/ 2147483647 w 905"/>
              <a:gd name="T9" fmla="*/ 2147483647 h 594"/>
              <a:gd name="T10" fmla="*/ 2147483647 w 905"/>
              <a:gd name="T11" fmla="*/ 2147483647 h 594"/>
              <a:gd name="T12" fmla="*/ 2147483647 w 905"/>
              <a:gd name="T13" fmla="*/ 2147483647 h 594"/>
              <a:gd name="T14" fmla="*/ 2147483647 w 905"/>
              <a:gd name="T15" fmla="*/ 2147483647 h 594"/>
              <a:gd name="T16" fmla="*/ 2147483647 w 905"/>
              <a:gd name="T17" fmla="*/ 2147483647 h 594"/>
              <a:gd name="T18" fmla="*/ 2147483647 w 905"/>
              <a:gd name="T19" fmla="*/ 2147483647 h 594"/>
              <a:gd name="T20" fmla="*/ 2147483647 w 905"/>
              <a:gd name="T21" fmla="*/ 2147483647 h 594"/>
              <a:gd name="T22" fmla="*/ 2147483647 w 905"/>
              <a:gd name="T23" fmla="*/ 2147483647 h 594"/>
              <a:gd name="T24" fmla="*/ 2147483647 w 905"/>
              <a:gd name="T25" fmla="*/ 2147483647 h 594"/>
              <a:gd name="T26" fmla="*/ 2147483647 w 905"/>
              <a:gd name="T27" fmla="*/ 2147483647 h 594"/>
              <a:gd name="T28" fmla="*/ 2147483647 w 905"/>
              <a:gd name="T29" fmla="*/ 2147483647 h 594"/>
              <a:gd name="T30" fmla="*/ 2147483647 w 905"/>
              <a:gd name="T31" fmla="*/ 2147483647 h 594"/>
              <a:gd name="T32" fmla="*/ 2147483647 w 905"/>
              <a:gd name="T33" fmla="*/ 2147483647 h 594"/>
              <a:gd name="T34" fmla="*/ 2147483647 w 905"/>
              <a:gd name="T35" fmla="*/ 2147483647 h 594"/>
              <a:gd name="T36" fmla="*/ 2147483647 w 905"/>
              <a:gd name="T37" fmla="*/ 2147483647 h 594"/>
              <a:gd name="T38" fmla="*/ 2147483647 w 905"/>
              <a:gd name="T39" fmla="*/ 2147483647 h 594"/>
              <a:gd name="T40" fmla="*/ 2147483647 w 905"/>
              <a:gd name="T41" fmla="*/ 2147483647 h 594"/>
              <a:gd name="T42" fmla="*/ 2147483647 w 905"/>
              <a:gd name="T43" fmla="*/ 2147483647 h 594"/>
              <a:gd name="T44" fmla="*/ 2147483647 w 905"/>
              <a:gd name="T45" fmla="*/ 2147483647 h 594"/>
              <a:gd name="T46" fmla="*/ 2147483647 w 905"/>
              <a:gd name="T47" fmla="*/ 2147483647 h 594"/>
              <a:gd name="T48" fmla="*/ 2147483647 w 905"/>
              <a:gd name="T49" fmla="*/ 2147483647 h 594"/>
              <a:gd name="T50" fmla="*/ 2147483647 w 905"/>
              <a:gd name="T51" fmla="*/ 2147483647 h 594"/>
              <a:gd name="T52" fmla="*/ 2147483647 w 905"/>
              <a:gd name="T53" fmla="*/ 2147483647 h 594"/>
              <a:gd name="T54" fmla="*/ 2147483647 w 905"/>
              <a:gd name="T55" fmla="*/ 2147483647 h 594"/>
              <a:gd name="T56" fmla="*/ 2147483647 w 905"/>
              <a:gd name="T57" fmla="*/ 2147483647 h 594"/>
              <a:gd name="T58" fmla="*/ 2147483647 w 905"/>
              <a:gd name="T59" fmla="*/ 2147483647 h 594"/>
              <a:gd name="T60" fmla="*/ 2147483647 w 905"/>
              <a:gd name="T61" fmla="*/ 2147483647 h 594"/>
              <a:gd name="T62" fmla="*/ 2147483647 w 905"/>
              <a:gd name="T63" fmla="*/ 2147483647 h 594"/>
              <a:gd name="T64" fmla="*/ 2147483647 w 905"/>
              <a:gd name="T65" fmla="*/ 2147483647 h 594"/>
              <a:gd name="T66" fmla="*/ 2147483647 w 905"/>
              <a:gd name="T67" fmla="*/ 2147483647 h 594"/>
              <a:gd name="T68" fmla="*/ 2147483647 w 905"/>
              <a:gd name="T69" fmla="*/ 2147483647 h 594"/>
              <a:gd name="T70" fmla="*/ 2147483647 w 905"/>
              <a:gd name="T71" fmla="*/ 2147483647 h 594"/>
              <a:gd name="T72" fmla="*/ 2147483647 w 905"/>
              <a:gd name="T73" fmla="*/ 2147483647 h 594"/>
              <a:gd name="T74" fmla="*/ 2147483647 w 905"/>
              <a:gd name="T75" fmla="*/ 2147483647 h 594"/>
              <a:gd name="T76" fmla="*/ 2147483647 w 905"/>
              <a:gd name="T77" fmla="*/ 2147483647 h 594"/>
              <a:gd name="T78" fmla="*/ 2147483647 w 905"/>
              <a:gd name="T79" fmla="*/ 2147483647 h 594"/>
              <a:gd name="T80" fmla="*/ 0 w 905"/>
              <a:gd name="T81" fmla="*/ 0 h 594"/>
              <a:gd name="T82" fmla="*/ 2147483647 w 905"/>
              <a:gd name="T83" fmla="*/ 2147483647 h 594"/>
              <a:gd name="T84" fmla="*/ 2147483647 w 905"/>
              <a:gd name="T85" fmla="*/ 2147483647 h 594"/>
              <a:gd name="T86" fmla="*/ 2147483647 w 905"/>
              <a:gd name="T87" fmla="*/ 2147483647 h 594"/>
              <a:gd name="T88" fmla="*/ 2147483647 w 905"/>
              <a:gd name="T89" fmla="*/ 2147483647 h 594"/>
              <a:gd name="T90" fmla="*/ 2147483647 w 905"/>
              <a:gd name="T91" fmla="*/ 2147483647 h 594"/>
              <a:gd name="T92" fmla="*/ 2147483647 w 905"/>
              <a:gd name="T93" fmla="*/ 2147483647 h 594"/>
              <a:gd name="T94" fmla="*/ 2147483647 w 905"/>
              <a:gd name="T95" fmla="*/ 2147483647 h 5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05"/>
              <a:gd name="T145" fmla="*/ 0 h 594"/>
              <a:gd name="T146" fmla="*/ 905 w 905"/>
              <a:gd name="T147" fmla="*/ 594 h 5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05" h="594">
                <a:moveTo>
                  <a:pt x="570" y="250"/>
                </a:moveTo>
                <a:lnTo>
                  <a:pt x="577" y="260"/>
                </a:lnTo>
                <a:lnTo>
                  <a:pt x="580" y="276"/>
                </a:lnTo>
                <a:lnTo>
                  <a:pt x="562" y="299"/>
                </a:lnTo>
                <a:lnTo>
                  <a:pt x="551" y="342"/>
                </a:lnTo>
                <a:lnTo>
                  <a:pt x="561" y="365"/>
                </a:lnTo>
                <a:lnTo>
                  <a:pt x="557" y="396"/>
                </a:lnTo>
                <a:lnTo>
                  <a:pt x="573" y="420"/>
                </a:lnTo>
                <a:lnTo>
                  <a:pt x="587" y="450"/>
                </a:lnTo>
                <a:lnTo>
                  <a:pt x="618" y="458"/>
                </a:lnTo>
                <a:lnTo>
                  <a:pt x="644" y="487"/>
                </a:lnTo>
                <a:lnTo>
                  <a:pt x="675" y="492"/>
                </a:lnTo>
                <a:lnTo>
                  <a:pt x="693" y="472"/>
                </a:lnTo>
                <a:lnTo>
                  <a:pt x="723" y="467"/>
                </a:lnTo>
                <a:lnTo>
                  <a:pt x="749" y="474"/>
                </a:lnTo>
                <a:lnTo>
                  <a:pt x="777" y="464"/>
                </a:lnTo>
                <a:lnTo>
                  <a:pt x="791" y="444"/>
                </a:lnTo>
                <a:lnTo>
                  <a:pt x="804" y="417"/>
                </a:lnTo>
                <a:lnTo>
                  <a:pt x="797" y="384"/>
                </a:lnTo>
                <a:lnTo>
                  <a:pt x="851" y="378"/>
                </a:lnTo>
                <a:lnTo>
                  <a:pt x="880" y="365"/>
                </a:lnTo>
                <a:lnTo>
                  <a:pt x="899" y="366"/>
                </a:lnTo>
                <a:lnTo>
                  <a:pt x="905" y="390"/>
                </a:lnTo>
                <a:lnTo>
                  <a:pt x="863" y="432"/>
                </a:lnTo>
                <a:lnTo>
                  <a:pt x="867" y="465"/>
                </a:lnTo>
                <a:lnTo>
                  <a:pt x="854" y="486"/>
                </a:lnTo>
                <a:lnTo>
                  <a:pt x="815" y="480"/>
                </a:lnTo>
                <a:lnTo>
                  <a:pt x="780" y="480"/>
                </a:lnTo>
                <a:lnTo>
                  <a:pt x="767" y="498"/>
                </a:lnTo>
                <a:lnTo>
                  <a:pt x="767" y="522"/>
                </a:lnTo>
                <a:lnTo>
                  <a:pt x="790" y="534"/>
                </a:lnTo>
                <a:lnTo>
                  <a:pt x="786" y="550"/>
                </a:lnTo>
                <a:lnTo>
                  <a:pt x="760" y="545"/>
                </a:lnTo>
                <a:lnTo>
                  <a:pt x="745" y="548"/>
                </a:lnTo>
                <a:lnTo>
                  <a:pt x="737" y="558"/>
                </a:lnTo>
                <a:lnTo>
                  <a:pt x="738" y="578"/>
                </a:lnTo>
                <a:lnTo>
                  <a:pt x="743" y="594"/>
                </a:lnTo>
                <a:lnTo>
                  <a:pt x="708" y="585"/>
                </a:lnTo>
                <a:lnTo>
                  <a:pt x="700" y="572"/>
                </a:lnTo>
                <a:lnTo>
                  <a:pt x="688" y="555"/>
                </a:lnTo>
                <a:lnTo>
                  <a:pt x="671" y="546"/>
                </a:lnTo>
                <a:lnTo>
                  <a:pt x="651" y="546"/>
                </a:lnTo>
                <a:lnTo>
                  <a:pt x="635" y="564"/>
                </a:lnTo>
                <a:lnTo>
                  <a:pt x="611" y="576"/>
                </a:lnTo>
                <a:lnTo>
                  <a:pt x="576" y="567"/>
                </a:lnTo>
                <a:lnTo>
                  <a:pt x="539" y="564"/>
                </a:lnTo>
                <a:lnTo>
                  <a:pt x="499" y="530"/>
                </a:lnTo>
                <a:lnTo>
                  <a:pt x="455" y="510"/>
                </a:lnTo>
                <a:lnTo>
                  <a:pt x="418" y="500"/>
                </a:lnTo>
                <a:lnTo>
                  <a:pt x="395" y="498"/>
                </a:lnTo>
                <a:lnTo>
                  <a:pt x="335" y="480"/>
                </a:lnTo>
                <a:lnTo>
                  <a:pt x="305" y="438"/>
                </a:lnTo>
                <a:lnTo>
                  <a:pt x="293" y="366"/>
                </a:lnTo>
                <a:lnTo>
                  <a:pt x="269" y="324"/>
                </a:lnTo>
                <a:lnTo>
                  <a:pt x="246" y="298"/>
                </a:lnTo>
                <a:lnTo>
                  <a:pt x="215" y="276"/>
                </a:lnTo>
                <a:lnTo>
                  <a:pt x="197" y="219"/>
                </a:lnTo>
                <a:lnTo>
                  <a:pt x="168" y="181"/>
                </a:lnTo>
                <a:lnTo>
                  <a:pt x="137" y="145"/>
                </a:lnTo>
                <a:lnTo>
                  <a:pt x="116" y="88"/>
                </a:lnTo>
                <a:lnTo>
                  <a:pt x="98" y="69"/>
                </a:lnTo>
                <a:lnTo>
                  <a:pt x="66" y="55"/>
                </a:lnTo>
                <a:lnTo>
                  <a:pt x="78" y="115"/>
                </a:lnTo>
                <a:lnTo>
                  <a:pt x="92" y="162"/>
                </a:lnTo>
                <a:lnTo>
                  <a:pt x="114" y="199"/>
                </a:lnTo>
                <a:lnTo>
                  <a:pt x="134" y="243"/>
                </a:lnTo>
                <a:lnTo>
                  <a:pt x="161" y="294"/>
                </a:lnTo>
                <a:lnTo>
                  <a:pt x="187" y="345"/>
                </a:lnTo>
                <a:lnTo>
                  <a:pt x="172" y="351"/>
                </a:lnTo>
                <a:lnTo>
                  <a:pt x="138" y="300"/>
                </a:lnTo>
                <a:lnTo>
                  <a:pt x="114" y="288"/>
                </a:lnTo>
                <a:lnTo>
                  <a:pt x="106" y="248"/>
                </a:lnTo>
                <a:lnTo>
                  <a:pt x="90" y="228"/>
                </a:lnTo>
                <a:lnTo>
                  <a:pt x="87" y="196"/>
                </a:lnTo>
                <a:lnTo>
                  <a:pt x="71" y="175"/>
                </a:lnTo>
                <a:lnTo>
                  <a:pt x="54" y="169"/>
                </a:lnTo>
                <a:lnTo>
                  <a:pt x="44" y="149"/>
                </a:lnTo>
                <a:lnTo>
                  <a:pt x="54" y="127"/>
                </a:lnTo>
                <a:lnTo>
                  <a:pt x="33" y="89"/>
                </a:lnTo>
                <a:lnTo>
                  <a:pt x="15" y="66"/>
                </a:lnTo>
                <a:lnTo>
                  <a:pt x="6" y="40"/>
                </a:lnTo>
                <a:lnTo>
                  <a:pt x="0" y="0"/>
                </a:lnTo>
                <a:lnTo>
                  <a:pt x="84" y="18"/>
                </a:lnTo>
                <a:lnTo>
                  <a:pt x="143" y="55"/>
                </a:lnTo>
                <a:lnTo>
                  <a:pt x="170" y="75"/>
                </a:lnTo>
                <a:lnTo>
                  <a:pt x="242" y="69"/>
                </a:lnTo>
                <a:lnTo>
                  <a:pt x="259" y="82"/>
                </a:lnTo>
                <a:lnTo>
                  <a:pt x="339" y="79"/>
                </a:lnTo>
                <a:lnTo>
                  <a:pt x="353" y="101"/>
                </a:lnTo>
                <a:lnTo>
                  <a:pt x="369" y="152"/>
                </a:lnTo>
                <a:lnTo>
                  <a:pt x="405" y="151"/>
                </a:lnTo>
                <a:lnTo>
                  <a:pt x="416" y="122"/>
                </a:lnTo>
                <a:lnTo>
                  <a:pt x="458" y="122"/>
                </a:lnTo>
                <a:lnTo>
                  <a:pt x="491" y="171"/>
                </a:lnTo>
                <a:lnTo>
                  <a:pt x="516" y="237"/>
                </a:lnTo>
                <a:lnTo>
                  <a:pt x="543" y="252"/>
                </a:lnTo>
                <a:lnTo>
                  <a:pt x="570" y="25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7197" name="Rectangle 5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Los SNIP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Latinoamérica</a:t>
            </a:r>
            <a:endParaRPr lang="en-US" altLang="es-C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8" name="Text Box 57"/>
          <p:cNvSpPr txBox="1">
            <a:spLocks noChangeArrowheads="1"/>
          </p:cNvSpPr>
          <p:nvPr/>
        </p:nvSpPr>
        <p:spPr bwMode="auto">
          <a:xfrm>
            <a:off x="483114" y="3539520"/>
            <a:ext cx="464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al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2000 el 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SNIP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consolidado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ha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ininterrumpidamente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entonces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3"/>
          <p:cNvSpPr>
            <a:spLocks/>
          </p:cNvSpPr>
          <p:nvPr/>
        </p:nvSpPr>
        <p:spPr bwMode="auto">
          <a:xfrm>
            <a:off x="5917133" y="2683023"/>
            <a:ext cx="2327275" cy="2322513"/>
          </a:xfrm>
          <a:custGeom>
            <a:avLst/>
            <a:gdLst>
              <a:gd name="T0" fmla="*/ 2147483647 w 1279"/>
              <a:gd name="T1" fmla="*/ 2147483647 h 1233"/>
              <a:gd name="T2" fmla="*/ 2147483647 w 1279"/>
              <a:gd name="T3" fmla="*/ 2147483647 h 1233"/>
              <a:gd name="T4" fmla="*/ 0 w 1279"/>
              <a:gd name="T5" fmla="*/ 2147483647 h 1233"/>
              <a:gd name="T6" fmla="*/ 2147483647 w 1279"/>
              <a:gd name="T7" fmla="*/ 2147483647 h 1233"/>
              <a:gd name="T8" fmla="*/ 2147483647 w 1279"/>
              <a:gd name="T9" fmla="*/ 2147483647 h 1233"/>
              <a:gd name="T10" fmla="*/ 2147483647 w 1279"/>
              <a:gd name="T11" fmla="*/ 2147483647 h 1233"/>
              <a:gd name="T12" fmla="*/ 2147483647 w 1279"/>
              <a:gd name="T13" fmla="*/ 2147483647 h 1233"/>
              <a:gd name="T14" fmla="*/ 2147483647 w 1279"/>
              <a:gd name="T15" fmla="*/ 2147483647 h 1233"/>
              <a:gd name="T16" fmla="*/ 2147483647 w 1279"/>
              <a:gd name="T17" fmla="*/ 2147483647 h 1233"/>
              <a:gd name="T18" fmla="*/ 2147483647 w 1279"/>
              <a:gd name="T19" fmla="*/ 2147483647 h 1233"/>
              <a:gd name="T20" fmla="*/ 2147483647 w 1279"/>
              <a:gd name="T21" fmla="*/ 2147483647 h 1233"/>
              <a:gd name="T22" fmla="*/ 2147483647 w 1279"/>
              <a:gd name="T23" fmla="*/ 2147483647 h 1233"/>
              <a:gd name="T24" fmla="*/ 2147483647 w 1279"/>
              <a:gd name="T25" fmla="*/ 2147483647 h 1233"/>
              <a:gd name="T26" fmla="*/ 2147483647 w 1279"/>
              <a:gd name="T27" fmla="*/ 2147483647 h 1233"/>
              <a:gd name="T28" fmla="*/ 2147483647 w 1279"/>
              <a:gd name="T29" fmla="*/ 2147483647 h 1233"/>
              <a:gd name="T30" fmla="*/ 2147483647 w 1279"/>
              <a:gd name="T31" fmla="*/ 2147483647 h 1233"/>
              <a:gd name="T32" fmla="*/ 2147483647 w 1279"/>
              <a:gd name="T33" fmla="*/ 2147483647 h 1233"/>
              <a:gd name="T34" fmla="*/ 2147483647 w 1279"/>
              <a:gd name="T35" fmla="*/ 2147483647 h 1233"/>
              <a:gd name="T36" fmla="*/ 2147483647 w 1279"/>
              <a:gd name="T37" fmla="*/ 2147483647 h 1233"/>
              <a:gd name="T38" fmla="*/ 2147483647 w 1279"/>
              <a:gd name="T39" fmla="*/ 2147483647 h 1233"/>
              <a:gd name="T40" fmla="*/ 2147483647 w 1279"/>
              <a:gd name="T41" fmla="*/ 2147483647 h 1233"/>
              <a:gd name="T42" fmla="*/ 2147483647 w 1279"/>
              <a:gd name="T43" fmla="*/ 2147483647 h 1233"/>
              <a:gd name="T44" fmla="*/ 2147483647 w 1279"/>
              <a:gd name="T45" fmla="*/ 2147483647 h 1233"/>
              <a:gd name="T46" fmla="*/ 2147483647 w 1279"/>
              <a:gd name="T47" fmla="*/ 2147483647 h 1233"/>
              <a:gd name="T48" fmla="*/ 2147483647 w 1279"/>
              <a:gd name="T49" fmla="*/ 2147483647 h 1233"/>
              <a:gd name="T50" fmla="*/ 2147483647 w 1279"/>
              <a:gd name="T51" fmla="*/ 2147483647 h 1233"/>
              <a:gd name="T52" fmla="*/ 2147483647 w 1279"/>
              <a:gd name="T53" fmla="*/ 2147483647 h 1233"/>
              <a:gd name="T54" fmla="*/ 2147483647 w 1279"/>
              <a:gd name="T55" fmla="*/ 2147483647 h 1233"/>
              <a:gd name="T56" fmla="*/ 2147483647 w 1279"/>
              <a:gd name="T57" fmla="*/ 2147483647 h 1233"/>
              <a:gd name="T58" fmla="*/ 2147483647 w 1279"/>
              <a:gd name="T59" fmla="*/ 2147483647 h 1233"/>
              <a:gd name="T60" fmla="*/ 2147483647 w 1279"/>
              <a:gd name="T61" fmla="*/ 2147483647 h 1233"/>
              <a:gd name="T62" fmla="*/ 2147483647 w 1279"/>
              <a:gd name="T63" fmla="*/ 2147483647 h 1233"/>
              <a:gd name="T64" fmla="*/ 2147483647 w 1279"/>
              <a:gd name="T65" fmla="*/ 2147483647 h 1233"/>
              <a:gd name="T66" fmla="*/ 2147483647 w 1279"/>
              <a:gd name="T67" fmla="*/ 2147483647 h 1233"/>
              <a:gd name="T68" fmla="*/ 2147483647 w 1279"/>
              <a:gd name="T69" fmla="*/ 2147483647 h 1233"/>
              <a:gd name="T70" fmla="*/ 2147483647 w 1279"/>
              <a:gd name="T71" fmla="*/ 2147483647 h 1233"/>
              <a:gd name="T72" fmla="*/ 2147483647 w 1279"/>
              <a:gd name="T73" fmla="*/ 2147483647 h 1233"/>
              <a:gd name="T74" fmla="*/ 2147483647 w 1279"/>
              <a:gd name="T75" fmla="*/ 2147483647 h 1233"/>
              <a:gd name="T76" fmla="*/ 2147483647 w 1279"/>
              <a:gd name="T77" fmla="*/ 2147483647 h 1233"/>
              <a:gd name="T78" fmla="*/ 2147483647 w 1279"/>
              <a:gd name="T79" fmla="*/ 2147483647 h 1233"/>
              <a:gd name="T80" fmla="*/ 2147483647 w 1279"/>
              <a:gd name="T81" fmla="*/ 2147483647 h 1233"/>
              <a:gd name="T82" fmla="*/ 2147483647 w 1279"/>
              <a:gd name="T83" fmla="*/ 2147483647 h 1233"/>
              <a:gd name="T84" fmla="*/ 2147483647 w 1279"/>
              <a:gd name="T85" fmla="*/ 2147483647 h 1233"/>
              <a:gd name="T86" fmla="*/ 2147483647 w 1279"/>
              <a:gd name="T87" fmla="*/ 2147483647 h 1233"/>
              <a:gd name="T88" fmla="*/ 2147483647 w 1279"/>
              <a:gd name="T89" fmla="*/ 2147483647 h 1233"/>
              <a:gd name="T90" fmla="*/ 2147483647 w 1279"/>
              <a:gd name="T91" fmla="*/ 2147483647 h 1233"/>
              <a:gd name="T92" fmla="*/ 2147483647 w 1279"/>
              <a:gd name="T93" fmla="*/ 2147483647 h 1233"/>
              <a:gd name="T94" fmla="*/ 2147483647 w 1279"/>
              <a:gd name="T95" fmla="*/ 2147483647 h 1233"/>
              <a:gd name="T96" fmla="*/ 2147483647 w 1279"/>
              <a:gd name="T97" fmla="*/ 2147483647 h 1233"/>
              <a:gd name="T98" fmla="*/ 2147483647 w 1279"/>
              <a:gd name="T99" fmla="*/ 2147483647 h 1233"/>
              <a:gd name="T100" fmla="*/ 2147483647 w 1279"/>
              <a:gd name="T101" fmla="*/ 2147483647 h 1233"/>
              <a:gd name="T102" fmla="*/ 2147483647 w 1279"/>
              <a:gd name="T103" fmla="*/ 2147483647 h 1233"/>
              <a:gd name="T104" fmla="*/ 2147483647 w 1279"/>
              <a:gd name="T105" fmla="*/ 2147483647 h 1233"/>
              <a:gd name="T106" fmla="*/ 2147483647 w 1279"/>
              <a:gd name="T107" fmla="*/ 2147483647 h 1233"/>
              <a:gd name="T108" fmla="*/ 2147483647 w 1279"/>
              <a:gd name="T109" fmla="*/ 2147483647 h 1233"/>
              <a:gd name="T110" fmla="*/ 2147483647 w 1279"/>
              <a:gd name="T111" fmla="*/ 2147483647 h 1233"/>
              <a:gd name="T112" fmla="*/ 2147483647 w 1279"/>
              <a:gd name="T113" fmla="*/ 2147483647 h 1233"/>
              <a:gd name="T114" fmla="*/ 2147483647 w 1279"/>
              <a:gd name="T115" fmla="*/ 2147483647 h 1233"/>
              <a:gd name="T116" fmla="*/ 2147483647 w 1279"/>
              <a:gd name="T117" fmla="*/ 2147483647 h 12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9"/>
              <a:gd name="T178" fmla="*/ 0 h 1233"/>
              <a:gd name="T179" fmla="*/ 1279 w 1279"/>
              <a:gd name="T180" fmla="*/ 1233 h 12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9" h="1233">
                <a:moveTo>
                  <a:pt x="121" y="185"/>
                </a:moveTo>
                <a:lnTo>
                  <a:pt x="117" y="278"/>
                </a:lnTo>
                <a:lnTo>
                  <a:pt x="114" y="288"/>
                </a:lnTo>
                <a:lnTo>
                  <a:pt x="109" y="296"/>
                </a:lnTo>
                <a:lnTo>
                  <a:pt x="63" y="310"/>
                </a:lnTo>
                <a:lnTo>
                  <a:pt x="31" y="326"/>
                </a:lnTo>
                <a:lnTo>
                  <a:pt x="15" y="358"/>
                </a:lnTo>
                <a:lnTo>
                  <a:pt x="17" y="377"/>
                </a:lnTo>
                <a:lnTo>
                  <a:pt x="0" y="398"/>
                </a:lnTo>
                <a:lnTo>
                  <a:pt x="0" y="422"/>
                </a:lnTo>
                <a:lnTo>
                  <a:pt x="15" y="435"/>
                </a:lnTo>
                <a:lnTo>
                  <a:pt x="22" y="455"/>
                </a:lnTo>
                <a:lnTo>
                  <a:pt x="22" y="474"/>
                </a:lnTo>
                <a:lnTo>
                  <a:pt x="45" y="465"/>
                </a:lnTo>
                <a:lnTo>
                  <a:pt x="58" y="482"/>
                </a:lnTo>
                <a:lnTo>
                  <a:pt x="80" y="482"/>
                </a:lnTo>
                <a:lnTo>
                  <a:pt x="100" y="466"/>
                </a:lnTo>
                <a:lnTo>
                  <a:pt x="116" y="523"/>
                </a:lnTo>
                <a:lnTo>
                  <a:pt x="141" y="528"/>
                </a:lnTo>
                <a:lnTo>
                  <a:pt x="190" y="514"/>
                </a:lnTo>
                <a:lnTo>
                  <a:pt x="231" y="493"/>
                </a:lnTo>
                <a:lnTo>
                  <a:pt x="263" y="466"/>
                </a:lnTo>
                <a:lnTo>
                  <a:pt x="289" y="496"/>
                </a:lnTo>
                <a:lnTo>
                  <a:pt x="294" y="523"/>
                </a:lnTo>
                <a:lnTo>
                  <a:pt x="294" y="543"/>
                </a:lnTo>
                <a:lnTo>
                  <a:pt x="332" y="562"/>
                </a:lnTo>
                <a:lnTo>
                  <a:pt x="359" y="561"/>
                </a:lnTo>
                <a:lnTo>
                  <a:pt x="394" y="584"/>
                </a:lnTo>
                <a:lnTo>
                  <a:pt x="433" y="597"/>
                </a:lnTo>
                <a:lnTo>
                  <a:pt x="457" y="622"/>
                </a:lnTo>
                <a:lnTo>
                  <a:pt x="453" y="683"/>
                </a:lnTo>
                <a:lnTo>
                  <a:pt x="516" y="683"/>
                </a:lnTo>
                <a:lnTo>
                  <a:pt x="521" y="716"/>
                </a:lnTo>
                <a:lnTo>
                  <a:pt x="532" y="734"/>
                </a:lnTo>
                <a:lnTo>
                  <a:pt x="532" y="769"/>
                </a:lnTo>
                <a:lnTo>
                  <a:pt x="519" y="798"/>
                </a:lnTo>
                <a:lnTo>
                  <a:pt x="533" y="826"/>
                </a:lnTo>
                <a:lnTo>
                  <a:pt x="533" y="854"/>
                </a:lnTo>
                <a:lnTo>
                  <a:pt x="530" y="885"/>
                </a:lnTo>
                <a:lnTo>
                  <a:pt x="555" y="885"/>
                </a:lnTo>
                <a:lnTo>
                  <a:pt x="588" y="886"/>
                </a:lnTo>
                <a:lnTo>
                  <a:pt x="598" y="891"/>
                </a:lnTo>
                <a:lnTo>
                  <a:pt x="613" y="904"/>
                </a:lnTo>
                <a:lnTo>
                  <a:pt x="622" y="938"/>
                </a:lnTo>
                <a:lnTo>
                  <a:pt x="634" y="933"/>
                </a:lnTo>
                <a:lnTo>
                  <a:pt x="643" y="994"/>
                </a:lnTo>
                <a:lnTo>
                  <a:pt x="648" y="1001"/>
                </a:lnTo>
                <a:lnTo>
                  <a:pt x="651" y="1002"/>
                </a:lnTo>
                <a:lnTo>
                  <a:pt x="662" y="1024"/>
                </a:lnTo>
                <a:lnTo>
                  <a:pt x="653" y="1048"/>
                </a:lnTo>
                <a:lnTo>
                  <a:pt x="617" y="1066"/>
                </a:lnTo>
                <a:lnTo>
                  <a:pt x="580" y="1099"/>
                </a:lnTo>
                <a:lnTo>
                  <a:pt x="562" y="1115"/>
                </a:lnTo>
                <a:lnTo>
                  <a:pt x="562" y="1149"/>
                </a:lnTo>
                <a:lnTo>
                  <a:pt x="578" y="1161"/>
                </a:lnTo>
                <a:lnTo>
                  <a:pt x="581" y="1183"/>
                </a:lnTo>
                <a:lnTo>
                  <a:pt x="608" y="1180"/>
                </a:lnTo>
                <a:lnTo>
                  <a:pt x="643" y="1201"/>
                </a:lnTo>
                <a:lnTo>
                  <a:pt x="674" y="1233"/>
                </a:lnTo>
                <a:lnTo>
                  <a:pt x="692" y="1223"/>
                </a:lnTo>
                <a:lnTo>
                  <a:pt x="714" y="1203"/>
                </a:lnTo>
                <a:lnTo>
                  <a:pt x="720" y="1171"/>
                </a:lnTo>
                <a:lnTo>
                  <a:pt x="733" y="1160"/>
                </a:lnTo>
                <a:lnTo>
                  <a:pt x="741" y="1156"/>
                </a:lnTo>
                <a:lnTo>
                  <a:pt x="751" y="1141"/>
                </a:lnTo>
                <a:lnTo>
                  <a:pt x="766" y="1129"/>
                </a:lnTo>
                <a:lnTo>
                  <a:pt x="798" y="1091"/>
                </a:lnTo>
                <a:lnTo>
                  <a:pt x="798" y="1026"/>
                </a:lnTo>
                <a:lnTo>
                  <a:pt x="806" y="1010"/>
                </a:lnTo>
                <a:lnTo>
                  <a:pt x="821" y="995"/>
                </a:lnTo>
                <a:lnTo>
                  <a:pt x="844" y="995"/>
                </a:lnTo>
                <a:lnTo>
                  <a:pt x="854" y="980"/>
                </a:lnTo>
                <a:lnTo>
                  <a:pt x="875" y="980"/>
                </a:lnTo>
                <a:lnTo>
                  <a:pt x="904" y="961"/>
                </a:lnTo>
                <a:lnTo>
                  <a:pt x="907" y="957"/>
                </a:lnTo>
                <a:lnTo>
                  <a:pt x="942" y="946"/>
                </a:lnTo>
                <a:lnTo>
                  <a:pt x="962" y="941"/>
                </a:lnTo>
                <a:lnTo>
                  <a:pt x="986" y="957"/>
                </a:lnTo>
                <a:lnTo>
                  <a:pt x="1012" y="938"/>
                </a:lnTo>
                <a:lnTo>
                  <a:pt x="1016" y="923"/>
                </a:lnTo>
                <a:lnTo>
                  <a:pt x="1055" y="886"/>
                </a:lnTo>
                <a:lnTo>
                  <a:pt x="1064" y="867"/>
                </a:lnTo>
                <a:lnTo>
                  <a:pt x="1079" y="855"/>
                </a:lnTo>
                <a:lnTo>
                  <a:pt x="1097" y="845"/>
                </a:lnTo>
                <a:lnTo>
                  <a:pt x="1096" y="824"/>
                </a:lnTo>
                <a:lnTo>
                  <a:pt x="1101" y="792"/>
                </a:lnTo>
                <a:lnTo>
                  <a:pt x="1111" y="784"/>
                </a:lnTo>
                <a:lnTo>
                  <a:pt x="1111" y="767"/>
                </a:lnTo>
                <a:lnTo>
                  <a:pt x="1119" y="742"/>
                </a:lnTo>
                <a:lnTo>
                  <a:pt x="1127" y="706"/>
                </a:lnTo>
                <a:lnTo>
                  <a:pt x="1129" y="682"/>
                </a:lnTo>
                <a:lnTo>
                  <a:pt x="1132" y="655"/>
                </a:lnTo>
                <a:lnTo>
                  <a:pt x="1135" y="632"/>
                </a:lnTo>
                <a:lnTo>
                  <a:pt x="1143" y="622"/>
                </a:lnTo>
                <a:lnTo>
                  <a:pt x="1150" y="622"/>
                </a:lnTo>
                <a:lnTo>
                  <a:pt x="1156" y="630"/>
                </a:lnTo>
                <a:lnTo>
                  <a:pt x="1180" y="584"/>
                </a:lnTo>
                <a:lnTo>
                  <a:pt x="1206" y="562"/>
                </a:lnTo>
                <a:lnTo>
                  <a:pt x="1230" y="542"/>
                </a:lnTo>
                <a:lnTo>
                  <a:pt x="1239" y="526"/>
                </a:lnTo>
                <a:lnTo>
                  <a:pt x="1255" y="507"/>
                </a:lnTo>
                <a:lnTo>
                  <a:pt x="1279" y="483"/>
                </a:lnTo>
                <a:lnTo>
                  <a:pt x="1279" y="432"/>
                </a:lnTo>
                <a:lnTo>
                  <a:pt x="1274" y="417"/>
                </a:lnTo>
                <a:lnTo>
                  <a:pt x="1272" y="396"/>
                </a:lnTo>
                <a:lnTo>
                  <a:pt x="1272" y="389"/>
                </a:lnTo>
                <a:lnTo>
                  <a:pt x="1257" y="377"/>
                </a:lnTo>
                <a:lnTo>
                  <a:pt x="1211" y="357"/>
                </a:lnTo>
                <a:lnTo>
                  <a:pt x="1195" y="350"/>
                </a:lnTo>
                <a:lnTo>
                  <a:pt x="1178" y="335"/>
                </a:lnTo>
                <a:lnTo>
                  <a:pt x="1137" y="279"/>
                </a:lnTo>
                <a:lnTo>
                  <a:pt x="1101" y="279"/>
                </a:lnTo>
                <a:lnTo>
                  <a:pt x="1003" y="250"/>
                </a:lnTo>
                <a:lnTo>
                  <a:pt x="993" y="258"/>
                </a:lnTo>
                <a:lnTo>
                  <a:pt x="977" y="265"/>
                </a:lnTo>
                <a:lnTo>
                  <a:pt x="962" y="259"/>
                </a:lnTo>
                <a:lnTo>
                  <a:pt x="963" y="238"/>
                </a:lnTo>
                <a:lnTo>
                  <a:pt x="972" y="224"/>
                </a:lnTo>
                <a:lnTo>
                  <a:pt x="953" y="223"/>
                </a:lnTo>
                <a:lnTo>
                  <a:pt x="947" y="209"/>
                </a:lnTo>
                <a:lnTo>
                  <a:pt x="921" y="199"/>
                </a:lnTo>
                <a:lnTo>
                  <a:pt x="896" y="191"/>
                </a:lnTo>
                <a:lnTo>
                  <a:pt x="876" y="187"/>
                </a:lnTo>
                <a:lnTo>
                  <a:pt x="855" y="203"/>
                </a:lnTo>
                <a:lnTo>
                  <a:pt x="845" y="195"/>
                </a:lnTo>
                <a:lnTo>
                  <a:pt x="854" y="171"/>
                </a:lnTo>
                <a:lnTo>
                  <a:pt x="792" y="163"/>
                </a:lnTo>
                <a:lnTo>
                  <a:pt x="783" y="171"/>
                </a:lnTo>
                <a:lnTo>
                  <a:pt x="767" y="164"/>
                </a:lnTo>
                <a:lnTo>
                  <a:pt x="728" y="180"/>
                </a:lnTo>
                <a:lnTo>
                  <a:pt x="799" y="111"/>
                </a:lnTo>
                <a:lnTo>
                  <a:pt x="767" y="80"/>
                </a:lnTo>
                <a:lnTo>
                  <a:pt x="767" y="75"/>
                </a:lnTo>
                <a:lnTo>
                  <a:pt x="761" y="47"/>
                </a:lnTo>
                <a:lnTo>
                  <a:pt x="738" y="29"/>
                </a:lnTo>
                <a:lnTo>
                  <a:pt x="714" y="47"/>
                </a:lnTo>
                <a:lnTo>
                  <a:pt x="683" y="93"/>
                </a:lnTo>
                <a:lnTo>
                  <a:pt x="662" y="99"/>
                </a:lnTo>
                <a:lnTo>
                  <a:pt x="640" y="87"/>
                </a:lnTo>
                <a:lnTo>
                  <a:pt x="611" y="87"/>
                </a:lnTo>
                <a:lnTo>
                  <a:pt x="594" y="102"/>
                </a:lnTo>
                <a:lnTo>
                  <a:pt x="567" y="102"/>
                </a:lnTo>
                <a:lnTo>
                  <a:pt x="555" y="110"/>
                </a:lnTo>
                <a:lnTo>
                  <a:pt x="523" y="111"/>
                </a:lnTo>
                <a:lnTo>
                  <a:pt x="491" y="116"/>
                </a:lnTo>
                <a:lnTo>
                  <a:pt x="481" y="128"/>
                </a:lnTo>
                <a:lnTo>
                  <a:pt x="468" y="102"/>
                </a:lnTo>
                <a:lnTo>
                  <a:pt x="468" y="37"/>
                </a:lnTo>
                <a:lnTo>
                  <a:pt x="458" y="28"/>
                </a:lnTo>
                <a:lnTo>
                  <a:pt x="443" y="13"/>
                </a:lnTo>
                <a:lnTo>
                  <a:pt x="427" y="0"/>
                </a:lnTo>
                <a:lnTo>
                  <a:pt x="416" y="15"/>
                </a:lnTo>
                <a:lnTo>
                  <a:pt x="397" y="15"/>
                </a:lnTo>
                <a:lnTo>
                  <a:pt x="373" y="24"/>
                </a:lnTo>
                <a:lnTo>
                  <a:pt x="314" y="23"/>
                </a:lnTo>
                <a:lnTo>
                  <a:pt x="301" y="19"/>
                </a:lnTo>
                <a:lnTo>
                  <a:pt x="278" y="9"/>
                </a:lnTo>
                <a:lnTo>
                  <a:pt x="283" y="25"/>
                </a:lnTo>
                <a:lnTo>
                  <a:pt x="290" y="43"/>
                </a:lnTo>
                <a:lnTo>
                  <a:pt x="305" y="68"/>
                </a:lnTo>
                <a:lnTo>
                  <a:pt x="318" y="85"/>
                </a:lnTo>
                <a:lnTo>
                  <a:pt x="299" y="103"/>
                </a:lnTo>
                <a:lnTo>
                  <a:pt x="285" y="112"/>
                </a:lnTo>
                <a:lnTo>
                  <a:pt x="282" y="121"/>
                </a:lnTo>
                <a:lnTo>
                  <a:pt x="271" y="130"/>
                </a:lnTo>
                <a:lnTo>
                  <a:pt x="259" y="131"/>
                </a:lnTo>
                <a:lnTo>
                  <a:pt x="221" y="119"/>
                </a:lnTo>
                <a:lnTo>
                  <a:pt x="192" y="97"/>
                </a:lnTo>
                <a:lnTo>
                  <a:pt x="185" y="84"/>
                </a:lnTo>
                <a:lnTo>
                  <a:pt x="176" y="96"/>
                </a:lnTo>
                <a:lnTo>
                  <a:pt x="169" y="87"/>
                </a:lnTo>
                <a:lnTo>
                  <a:pt x="119" y="112"/>
                </a:lnTo>
                <a:lnTo>
                  <a:pt x="123" y="124"/>
                </a:lnTo>
                <a:lnTo>
                  <a:pt x="152" y="142"/>
                </a:lnTo>
                <a:lnTo>
                  <a:pt x="113" y="143"/>
                </a:lnTo>
                <a:lnTo>
                  <a:pt x="105" y="177"/>
                </a:lnTo>
                <a:lnTo>
                  <a:pt x="121" y="185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5564708" y="2260748"/>
            <a:ext cx="755650" cy="981075"/>
          </a:xfrm>
          <a:custGeom>
            <a:avLst/>
            <a:gdLst>
              <a:gd name="T0" fmla="*/ 2147483647 w 416"/>
              <a:gd name="T1" fmla="*/ 2147483647 h 521"/>
              <a:gd name="T2" fmla="*/ 2147483647 w 416"/>
              <a:gd name="T3" fmla="*/ 2147483647 h 521"/>
              <a:gd name="T4" fmla="*/ 2147483647 w 416"/>
              <a:gd name="T5" fmla="*/ 2147483647 h 521"/>
              <a:gd name="T6" fmla="*/ 2147483647 w 416"/>
              <a:gd name="T7" fmla="*/ 2147483647 h 521"/>
              <a:gd name="T8" fmla="*/ 2147483647 w 416"/>
              <a:gd name="T9" fmla="*/ 2147483647 h 521"/>
              <a:gd name="T10" fmla="*/ 2147483647 w 416"/>
              <a:gd name="T11" fmla="*/ 2147483647 h 521"/>
              <a:gd name="T12" fmla="*/ 2147483647 w 416"/>
              <a:gd name="T13" fmla="*/ 2147483647 h 521"/>
              <a:gd name="T14" fmla="*/ 2147483647 w 416"/>
              <a:gd name="T15" fmla="*/ 2147483647 h 521"/>
              <a:gd name="T16" fmla="*/ 2147483647 w 416"/>
              <a:gd name="T17" fmla="*/ 2147483647 h 521"/>
              <a:gd name="T18" fmla="*/ 2147483647 w 416"/>
              <a:gd name="T19" fmla="*/ 2147483647 h 521"/>
              <a:gd name="T20" fmla="*/ 2147483647 w 416"/>
              <a:gd name="T21" fmla="*/ 2147483647 h 521"/>
              <a:gd name="T22" fmla="*/ 2147483647 w 416"/>
              <a:gd name="T23" fmla="*/ 2147483647 h 521"/>
              <a:gd name="T24" fmla="*/ 2147483647 w 416"/>
              <a:gd name="T25" fmla="*/ 2147483647 h 521"/>
              <a:gd name="T26" fmla="*/ 2147483647 w 416"/>
              <a:gd name="T27" fmla="*/ 2147483647 h 521"/>
              <a:gd name="T28" fmla="*/ 2147483647 w 416"/>
              <a:gd name="T29" fmla="*/ 2147483647 h 521"/>
              <a:gd name="T30" fmla="*/ 2147483647 w 416"/>
              <a:gd name="T31" fmla="*/ 2147483647 h 521"/>
              <a:gd name="T32" fmla="*/ 2147483647 w 416"/>
              <a:gd name="T33" fmla="*/ 2147483647 h 521"/>
              <a:gd name="T34" fmla="*/ 2147483647 w 416"/>
              <a:gd name="T35" fmla="*/ 2147483647 h 521"/>
              <a:gd name="T36" fmla="*/ 2147483647 w 416"/>
              <a:gd name="T37" fmla="*/ 2147483647 h 521"/>
              <a:gd name="T38" fmla="*/ 2147483647 w 416"/>
              <a:gd name="T39" fmla="*/ 2147483647 h 521"/>
              <a:gd name="T40" fmla="*/ 2147483647 w 416"/>
              <a:gd name="T41" fmla="*/ 2147483647 h 521"/>
              <a:gd name="T42" fmla="*/ 2147483647 w 416"/>
              <a:gd name="T43" fmla="*/ 2147483647 h 521"/>
              <a:gd name="T44" fmla="*/ 2147483647 w 416"/>
              <a:gd name="T45" fmla="*/ 2147483647 h 521"/>
              <a:gd name="T46" fmla="*/ 2147483647 w 416"/>
              <a:gd name="T47" fmla="*/ 2147483647 h 521"/>
              <a:gd name="T48" fmla="*/ 2147483647 w 416"/>
              <a:gd name="T49" fmla="*/ 2147483647 h 521"/>
              <a:gd name="T50" fmla="*/ 2147483647 w 416"/>
              <a:gd name="T51" fmla="*/ 2147483647 h 521"/>
              <a:gd name="T52" fmla="*/ 2147483647 w 416"/>
              <a:gd name="T53" fmla="*/ 2147483647 h 521"/>
              <a:gd name="T54" fmla="*/ 2147483647 w 416"/>
              <a:gd name="T55" fmla="*/ 2147483647 h 521"/>
              <a:gd name="T56" fmla="*/ 2147483647 w 416"/>
              <a:gd name="T57" fmla="*/ 2147483647 h 521"/>
              <a:gd name="T58" fmla="*/ 2147483647 w 416"/>
              <a:gd name="T59" fmla="*/ 2147483647 h 521"/>
              <a:gd name="T60" fmla="*/ 2147483647 w 416"/>
              <a:gd name="T61" fmla="*/ 2147483647 h 521"/>
              <a:gd name="T62" fmla="*/ 2147483647 w 416"/>
              <a:gd name="T63" fmla="*/ 2147483647 h 521"/>
              <a:gd name="T64" fmla="*/ 2147483647 w 416"/>
              <a:gd name="T65" fmla="*/ 2147483647 h 521"/>
              <a:gd name="T66" fmla="*/ 2147483647 w 416"/>
              <a:gd name="T67" fmla="*/ 2147483647 h 521"/>
              <a:gd name="T68" fmla="*/ 2147483647 w 416"/>
              <a:gd name="T69" fmla="*/ 2147483647 h 521"/>
              <a:gd name="T70" fmla="*/ 2147483647 w 416"/>
              <a:gd name="T71" fmla="*/ 2147483647 h 521"/>
              <a:gd name="T72" fmla="*/ 2147483647 w 416"/>
              <a:gd name="T73" fmla="*/ 2147483647 h 521"/>
              <a:gd name="T74" fmla="*/ 2147483647 w 416"/>
              <a:gd name="T75" fmla="*/ 2147483647 h 521"/>
              <a:gd name="T76" fmla="*/ 2147483647 w 416"/>
              <a:gd name="T77" fmla="*/ 2147483647 h 521"/>
              <a:gd name="T78" fmla="*/ 2147483647 w 416"/>
              <a:gd name="T79" fmla="*/ 2147483647 h 521"/>
              <a:gd name="T80" fmla="*/ 2147483647 w 416"/>
              <a:gd name="T81" fmla="*/ 2147483647 h 521"/>
              <a:gd name="T82" fmla="*/ 2147483647 w 416"/>
              <a:gd name="T83" fmla="*/ 2147483647 h 521"/>
              <a:gd name="T84" fmla="*/ 0 w 416"/>
              <a:gd name="T85" fmla="*/ 2147483647 h 521"/>
              <a:gd name="T86" fmla="*/ 2147483647 w 416"/>
              <a:gd name="T87" fmla="*/ 2147483647 h 521"/>
              <a:gd name="T88" fmla="*/ 2147483647 w 416"/>
              <a:gd name="T89" fmla="*/ 2147483647 h 521"/>
              <a:gd name="T90" fmla="*/ 2147483647 w 416"/>
              <a:gd name="T91" fmla="*/ 2147483647 h 521"/>
              <a:gd name="T92" fmla="*/ 2147483647 w 416"/>
              <a:gd name="T93" fmla="*/ 2147483647 h 521"/>
              <a:gd name="T94" fmla="*/ 2147483647 w 416"/>
              <a:gd name="T95" fmla="*/ 2147483647 h 521"/>
              <a:gd name="T96" fmla="*/ 2147483647 w 416"/>
              <a:gd name="T97" fmla="*/ 2147483647 h 521"/>
              <a:gd name="T98" fmla="*/ 2147483647 w 416"/>
              <a:gd name="T99" fmla="*/ 2147483647 h 521"/>
              <a:gd name="T100" fmla="*/ 2147483647 w 416"/>
              <a:gd name="T101" fmla="*/ 2147483647 h 521"/>
              <a:gd name="T102" fmla="*/ 2147483647 w 416"/>
              <a:gd name="T103" fmla="*/ 0 h 521"/>
              <a:gd name="T104" fmla="*/ 2147483647 w 416"/>
              <a:gd name="T105" fmla="*/ 2147483647 h 5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16"/>
              <a:gd name="T160" fmla="*/ 0 h 521"/>
              <a:gd name="T161" fmla="*/ 416 w 416"/>
              <a:gd name="T162" fmla="*/ 521 h 5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16" h="521">
                <a:moveTo>
                  <a:pt x="252" y="10"/>
                </a:moveTo>
                <a:lnTo>
                  <a:pt x="225" y="36"/>
                </a:lnTo>
                <a:lnTo>
                  <a:pt x="213" y="53"/>
                </a:lnTo>
                <a:lnTo>
                  <a:pt x="202" y="86"/>
                </a:lnTo>
                <a:lnTo>
                  <a:pt x="209" y="112"/>
                </a:lnTo>
                <a:lnTo>
                  <a:pt x="236" y="154"/>
                </a:lnTo>
                <a:lnTo>
                  <a:pt x="313" y="170"/>
                </a:lnTo>
                <a:lnTo>
                  <a:pt x="340" y="187"/>
                </a:lnTo>
                <a:lnTo>
                  <a:pt x="361" y="181"/>
                </a:lnTo>
                <a:lnTo>
                  <a:pt x="378" y="188"/>
                </a:lnTo>
                <a:lnTo>
                  <a:pt x="377" y="206"/>
                </a:lnTo>
                <a:lnTo>
                  <a:pt x="364" y="214"/>
                </a:lnTo>
                <a:lnTo>
                  <a:pt x="363" y="232"/>
                </a:lnTo>
                <a:lnTo>
                  <a:pt x="379" y="261"/>
                </a:lnTo>
                <a:lnTo>
                  <a:pt x="409" y="295"/>
                </a:lnTo>
                <a:lnTo>
                  <a:pt x="416" y="344"/>
                </a:lnTo>
                <a:lnTo>
                  <a:pt x="387" y="321"/>
                </a:lnTo>
                <a:lnTo>
                  <a:pt x="379" y="307"/>
                </a:lnTo>
                <a:lnTo>
                  <a:pt x="370" y="318"/>
                </a:lnTo>
                <a:lnTo>
                  <a:pt x="364" y="311"/>
                </a:lnTo>
                <a:lnTo>
                  <a:pt x="313" y="336"/>
                </a:lnTo>
                <a:lnTo>
                  <a:pt x="317" y="349"/>
                </a:lnTo>
                <a:lnTo>
                  <a:pt x="331" y="357"/>
                </a:lnTo>
                <a:lnTo>
                  <a:pt x="347" y="366"/>
                </a:lnTo>
                <a:lnTo>
                  <a:pt x="308" y="367"/>
                </a:lnTo>
                <a:lnTo>
                  <a:pt x="301" y="401"/>
                </a:lnTo>
                <a:lnTo>
                  <a:pt x="316" y="409"/>
                </a:lnTo>
                <a:lnTo>
                  <a:pt x="310" y="513"/>
                </a:lnTo>
                <a:lnTo>
                  <a:pt x="304" y="521"/>
                </a:lnTo>
                <a:lnTo>
                  <a:pt x="285" y="512"/>
                </a:lnTo>
                <a:lnTo>
                  <a:pt x="283" y="465"/>
                </a:lnTo>
                <a:lnTo>
                  <a:pt x="290" y="459"/>
                </a:lnTo>
                <a:lnTo>
                  <a:pt x="285" y="448"/>
                </a:lnTo>
                <a:lnTo>
                  <a:pt x="275" y="443"/>
                </a:lnTo>
                <a:lnTo>
                  <a:pt x="238" y="443"/>
                </a:lnTo>
                <a:lnTo>
                  <a:pt x="222" y="451"/>
                </a:lnTo>
                <a:lnTo>
                  <a:pt x="205" y="438"/>
                </a:lnTo>
                <a:lnTo>
                  <a:pt x="182" y="429"/>
                </a:lnTo>
                <a:lnTo>
                  <a:pt x="157" y="419"/>
                </a:lnTo>
                <a:lnTo>
                  <a:pt x="157" y="395"/>
                </a:lnTo>
                <a:lnTo>
                  <a:pt x="132" y="395"/>
                </a:lnTo>
                <a:lnTo>
                  <a:pt x="58" y="363"/>
                </a:lnTo>
                <a:lnTo>
                  <a:pt x="0" y="367"/>
                </a:lnTo>
                <a:lnTo>
                  <a:pt x="53" y="279"/>
                </a:lnTo>
                <a:lnTo>
                  <a:pt x="53" y="178"/>
                </a:lnTo>
                <a:lnTo>
                  <a:pt x="81" y="130"/>
                </a:lnTo>
                <a:lnTo>
                  <a:pt x="99" y="100"/>
                </a:lnTo>
                <a:lnTo>
                  <a:pt x="117" y="93"/>
                </a:lnTo>
                <a:lnTo>
                  <a:pt x="140" y="40"/>
                </a:lnTo>
                <a:lnTo>
                  <a:pt x="155" y="47"/>
                </a:lnTo>
                <a:lnTo>
                  <a:pt x="167" y="28"/>
                </a:lnTo>
                <a:lnTo>
                  <a:pt x="239" y="0"/>
                </a:lnTo>
                <a:lnTo>
                  <a:pt x="252" y="1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5931421" y="2302023"/>
            <a:ext cx="835025" cy="627063"/>
          </a:xfrm>
          <a:custGeom>
            <a:avLst/>
            <a:gdLst>
              <a:gd name="T0" fmla="*/ 2147483647 w 459"/>
              <a:gd name="T1" fmla="*/ 2147483647 h 333"/>
              <a:gd name="T2" fmla="*/ 2147483647 w 459"/>
              <a:gd name="T3" fmla="*/ 2147483647 h 333"/>
              <a:gd name="T4" fmla="*/ 2147483647 w 459"/>
              <a:gd name="T5" fmla="*/ 2147483647 h 333"/>
              <a:gd name="T6" fmla="*/ 2147483647 w 459"/>
              <a:gd name="T7" fmla="*/ 2147483647 h 333"/>
              <a:gd name="T8" fmla="*/ 2147483647 w 459"/>
              <a:gd name="T9" fmla="*/ 2147483647 h 333"/>
              <a:gd name="T10" fmla="*/ 2147483647 w 459"/>
              <a:gd name="T11" fmla="*/ 2147483647 h 333"/>
              <a:gd name="T12" fmla="*/ 2147483647 w 459"/>
              <a:gd name="T13" fmla="*/ 0 h 333"/>
              <a:gd name="T14" fmla="*/ 2147483647 w 459"/>
              <a:gd name="T15" fmla="*/ 2147483647 h 333"/>
              <a:gd name="T16" fmla="*/ 2147483647 w 459"/>
              <a:gd name="T17" fmla="*/ 2147483647 h 333"/>
              <a:gd name="T18" fmla="*/ 2147483647 w 459"/>
              <a:gd name="T19" fmla="*/ 2147483647 h 333"/>
              <a:gd name="T20" fmla="*/ 2147483647 w 459"/>
              <a:gd name="T21" fmla="*/ 2147483647 h 333"/>
              <a:gd name="T22" fmla="*/ 2147483647 w 459"/>
              <a:gd name="T23" fmla="*/ 2147483647 h 333"/>
              <a:gd name="T24" fmla="*/ 2147483647 w 459"/>
              <a:gd name="T25" fmla="*/ 2147483647 h 333"/>
              <a:gd name="T26" fmla="*/ 2147483647 w 459"/>
              <a:gd name="T27" fmla="*/ 2147483647 h 333"/>
              <a:gd name="T28" fmla="*/ 2147483647 w 459"/>
              <a:gd name="T29" fmla="*/ 2147483647 h 333"/>
              <a:gd name="T30" fmla="*/ 2147483647 w 459"/>
              <a:gd name="T31" fmla="*/ 2147483647 h 333"/>
              <a:gd name="T32" fmla="*/ 2147483647 w 459"/>
              <a:gd name="T33" fmla="*/ 2147483647 h 333"/>
              <a:gd name="T34" fmla="*/ 2147483647 w 459"/>
              <a:gd name="T35" fmla="*/ 2147483647 h 333"/>
              <a:gd name="T36" fmla="*/ 2147483647 w 459"/>
              <a:gd name="T37" fmla="*/ 2147483647 h 333"/>
              <a:gd name="T38" fmla="*/ 2147483647 w 459"/>
              <a:gd name="T39" fmla="*/ 2147483647 h 333"/>
              <a:gd name="T40" fmla="*/ 2147483647 w 459"/>
              <a:gd name="T41" fmla="*/ 2147483647 h 333"/>
              <a:gd name="T42" fmla="*/ 2147483647 w 459"/>
              <a:gd name="T43" fmla="*/ 2147483647 h 333"/>
              <a:gd name="T44" fmla="*/ 2147483647 w 459"/>
              <a:gd name="T45" fmla="*/ 2147483647 h 333"/>
              <a:gd name="T46" fmla="*/ 2147483647 w 459"/>
              <a:gd name="T47" fmla="*/ 2147483647 h 333"/>
              <a:gd name="T48" fmla="*/ 2147483647 w 459"/>
              <a:gd name="T49" fmla="*/ 2147483647 h 333"/>
              <a:gd name="T50" fmla="*/ 2147483647 w 459"/>
              <a:gd name="T51" fmla="*/ 2147483647 h 333"/>
              <a:gd name="T52" fmla="*/ 2147483647 w 459"/>
              <a:gd name="T53" fmla="*/ 2147483647 h 333"/>
              <a:gd name="T54" fmla="*/ 2147483647 w 459"/>
              <a:gd name="T55" fmla="*/ 2147483647 h 333"/>
              <a:gd name="T56" fmla="*/ 2147483647 w 459"/>
              <a:gd name="T57" fmla="*/ 2147483647 h 333"/>
              <a:gd name="T58" fmla="*/ 2147483647 w 459"/>
              <a:gd name="T59" fmla="*/ 2147483647 h 333"/>
              <a:gd name="T60" fmla="*/ 2147483647 w 459"/>
              <a:gd name="T61" fmla="*/ 2147483647 h 333"/>
              <a:gd name="T62" fmla="*/ 2147483647 w 459"/>
              <a:gd name="T63" fmla="*/ 2147483647 h 333"/>
              <a:gd name="T64" fmla="*/ 2147483647 w 459"/>
              <a:gd name="T65" fmla="*/ 2147483647 h 333"/>
              <a:gd name="T66" fmla="*/ 2147483647 w 459"/>
              <a:gd name="T67" fmla="*/ 2147483647 h 333"/>
              <a:gd name="T68" fmla="*/ 2147483647 w 459"/>
              <a:gd name="T69" fmla="*/ 2147483647 h 333"/>
              <a:gd name="T70" fmla="*/ 2147483647 w 459"/>
              <a:gd name="T71" fmla="*/ 2147483647 h 333"/>
              <a:gd name="T72" fmla="*/ 2147483647 w 459"/>
              <a:gd name="T73" fmla="*/ 2147483647 h 333"/>
              <a:gd name="T74" fmla="*/ 2147483647 w 459"/>
              <a:gd name="T75" fmla="*/ 2147483647 h 333"/>
              <a:gd name="T76" fmla="*/ 2147483647 w 459"/>
              <a:gd name="T77" fmla="*/ 2147483647 h 333"/>
              <a:gd name="T78" fmla="*/ 2147483647 w 459"/>
              <a:gd name="T79" fmla="*/ 2147483647 h 333"/>
              <a:gd name="T80" fmla="*/ 2147483647 w 459"/>
              <a:gd name="T81" fmla="*/ 2147483647 h 333"/>
              <a:gd name="T82" fmla="*/ 2147483647 w 459"/>
              <a:gd name="T83" fmla="*/ 2147483647 h 333"/>
              <a:gd name="T84" fmla="*/ 2147483647 w 459"/>
              <a:gd name="T85" fmla="*/ 2147483647 h 333"/>
              <a:gd name="T86" fmla="*/ 2147483647 w 459"/>
              <a:gd name="T87" fmla="*/ 2147483647 h 333"/>
              <a:gd name="T88" fmla="*/ 2147483647 w 459"/>
              <a:gd name="T89" fmla="*/ 2147483647 h 333"/>
              <a:gd name="T90" fmla="*/ 2147483647 w 459"/>
              <a:gd name="T91" fmla="*/ 2147483647 h 333"/>
              <a:gd name="T92" fmla="*/ 2147483647 w 459"/>
              <a:gd name="T93" fmla="*/ 2147483647 h 333"/>
              <a:gd name="T94" fmla="*/ 2147483647 w 459"/>
              <a:gd name="T95" fmla="*/ 2147483647 h 333"/>
              <a:gd name="T96" fmla="*/ 2147483647 w 459"/>
              <a:gd name="T97" fmla="*/ 2147483647 h 333"/>
              <a:gd name="T98" fmla="*/ 2147483647 w 459"/>
              <a:gd name="T99" fmla="*/ 2147483647 h 333"/>
              <a:gd name="T100" fmla="*/ 2147483647 w 459"/>
              <a:gd name="T101" fmla="*/ 2147483647 h 333"/>
              <a:gd name="T102" fmla="*/ 2147483647 w 459"/>
              <a:gd name="T103" fmla="*/ 2147483647 h 333"/>
              <a:gd name="T104" fmla="*/ 2147483647 w 459"/>
              <a:gd name="T105" fmla="*/ 2147483647 h 333"/>
              <a:gd name="T106" fmla="*/ 2147483647 w 459"/>
              <a:gd name="T107" fmla="*/ 2147483647 h 333"/>
              <a:gd name="T108" fmla="*/ 2147483647 w 459"/>
              <a:gd name="T109" fmla="*/ 2147483647 h 333"/>
              <a:gd name="T110" fmla="*/ 2147483647 w 459"/>
              <a:gd name="T111" fmla="*/ 2147483647 h 333"/>
              <a:gd name="T112" fmla="*/ 0 w 459"/>
              <a:gd name="T113" fmla="*/ 2147483647 h 333"/>
              <a:gd name="T114" fmla="*/ 2147483647 w 459"/>
              <a:gd name="T115" fmla="*/ 2147483647 h 333"/>
              <a:gd name="T116" fmla="*/ 2147483647 w 459"/>
              <a:gd name="T117" fmla="*/ 2147483647 h 3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9"/>
              <a:gd name="T178" fmla="*/ 0 h 333"/>
              <a:gd name="T179" fmla="*/ 459 w 459"/>
              <a:gd name="T180" fmla="*/ 333 h 3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9" h="333">
                <a:moveTo>
                  <a:pt x="23" y="14"/>
                </a:moveTo>
                <a:lnTo>
                  <a:pt x="37" y="34"/>
                </a:lnTo>
                <a:lnTo>
                  <a:pt x="37" y="63"/>
                </a:lnTo>
                <a:lnTo>
                  <a:pt x="49" y="73"/>
                </a:lnTo>
                <a:lnTo>
                  <a:pt x="71" y="71"/>
                </a:lnTo>
                <a:lnTo>
                  <a:pt x="71" y="17"/>
                </a:lnTo>
                <a:lnTo>
                  <a:pt x="110" y="0"/>
                </a:lnTo>
                <a:lnTo>
                  <a:pt x="154" y="2"/>
                </a:lnTo>
                <a:lnTo>
                  <a:pt x="176" y="16"/>
                </a:lnTo>
                <a:lnTo>
                  <a:pt x="221" y="17"/>
                </a:lnTo>
                <a:lnTo>
                  <a:pt x="247" y="23"/>
                </a:lnTo>
                <a:lnTo>
                  <a:pt x="374" y="9"/>
                </a:lnTo>
                <a:lnTo>
                  <a:pt x="356" y="26"/>
                </a:lnTo>
                <a:lnTo>
                  <a:pt x="374" y="34"/>
                </a:lnTo>
                <a:lnTo>
                  <a:pt x="391" y="48"/>
                </a:lnTo>
                <a:lnTo>
                  <a:pt x="412" y="54"/>
                </a:lnTo>
                <a:lnTo>
                  <a:pt x="412" y="78"/>
                </a:lnTo>
                <a:lnTo>
                  <a:pt x="459" y="88"/>
                </a:lnTo>
                <a:lnTo>
                  <a:pt x="426" y="111"/>
                </a:lnTo>
                <a:lnTo>
                  <a:pt x="426" y="115"/>
                </a:lnTo>
                <a:lnTo>
                  <a:pt x="436" y="129"/>
                </a:lnTo>
                <a:lnTo>
                  <a:pt x="427" y="136"/>
                </a:lnTo>
                <a:lnTo>
                  <a:pt x="412" y="134"/>
                </a:lnTo>
                <a:lnTo>
                  <a:pt x="403" y="151"/>
                </a:lnTo>
                <a:lnTo>
                  <a:pt x="404" y="168"/>
                </a:lnTo>
                <a:lnTo>
                  <a:pt x="417" y="188"/>
                </a:lnTo>
                <a:lnTo>
                  <a:pt x="428" y="188"/>
                </a:lnTo>
                <a:lnTo>
                  <a:pt x="422" y="202"/>
                </a:lnTo>
                <a:lnTo>
                  <a:pt x="417" y="205"/>
                </a:lnTo>
                <a:lnTo>
                  <a:pt x="408" y="217"/>
                </a:lnTo>
                <a:lnTo>
                  <a:pt x="386" y="217"/>
                </a:lnTo>
                <a:lnTo>
                  <a:pt x="363" y="226"/>
                </a:lnTo>
                <a:lnTo>
                  <a:pt x="307" y="225"/>
                </a:lnTo>
                <a:lnTo>
                  <a:pt x="293" y="221"/>
                </a:lnTo>
                <a:lnTo>
                  <a:pt x="272" y="211"/>
                </a:lnTo>
                <a:lnTo>
                  <a:pt x="272" y="219"/>
                </a:lnTo>
                <a:lnTo>
                  <a:pt x="284" y="247"/>
                </a:lnTo>
                <a:lnTo>
                  <a:pt x="300" y="272"/>
                </a:lnTo>
                <a:lnTo>
                  <a:pt x="310" y="287"/>
                </a:lnTo>
                <a:lnTo>
                  <a:pt x="289" y="307"/>
                </a:lnTo>
                <a:lnTo>
                  <a:pt x="277" y="314"/>
                </a:lnTo>
                <a:lnTo>
                  <a:pt x="275" y="321"/>
                </a:lnTo>
                <a:lnTo>
                  <a:pt x="264" y="332"/>
                </a:lnTo>
                <a:lnTo>
                  <a:pt x="251" y="333"/>
                </a:lnTo>
                <a:lnTo>
                  <a:pt x="214" y="321"/>
                </a:lnTo>
                <a:lnTo>
                  <a:pt x="207" y="275"/>
                </a:lnTo>
                <a:lnTo>
                  <a:pt x="177" y="239"/>
                </a:lnTo>
                <a:lnTo>
                  <a:pt x="159" y="207"/>
                </a:lnTo>
                <a:lnTo>
                  <a:pt x="162" y="193"/>
                </a:lnTo>
                <a:lnTo>
                  <a:pt x="174" y="184"/>
                </a:lnTo>
                <a:lnTo>
                  <a:pt x="175" y="166"/>
                </a:lnTo>
                <a:lnTo>
                  <a:pt x="159" y="159"/>
                </a:lnTo>
                <a:lnTo>
                  <a:pt x="138" y="165"/>
                </a:lnTo>
                <a:lnTo>
                  <a:pt x="111" y="148"/>
                </a:lnTo>
                <a:lnTo>
                  <a:pt x="34" y="132"/>
                </a:lnTo>
                <a:lnTo>
                  <a:pt x="6" y="87"/>
                </a:lnTo>
                <a:lnTo>
                  <a:pt x="0" y="64"/>
                </a:lnTo>
                <a:lnTo>
                  <a:pt x="12" y="30"/>
                </a:lnTo>
                <a:lnTo>
                  <a:pt x="23" y="1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6664846" y="2471886"/>
            <a:ext cx="314325" cy="452437"/>
          </a:xfrm>
          <a:custGeom>
            <a:avLst/>
            <a:gdLst>
              <a:gd name="T0" fmla="*/ 2147483647 w 173"/>
              <a:gd name="T1" fmla="*/ 0 h 240"/>
              <a:gd name="T2" fmla="*/ 2147483647 w 173"/>
              <a:gd name="T3" fmla="*/ 2147483647 h 240"/>
              <a:gd name="T4" fmla="*/ 2147483647 w 173"/>
              <a:gd name="T5" fmla="*/ 2147483647 h 240"/>
              <a:gd name="T6" fmla="*/ 2147483647 w 173"/>
              <a:gd name="T7" fmla="*/ 2147483647 h 240"/>
              <a:gd name="T8" fmla="*/ 2147483647 w 173"/>
              <a:gd name="T9" fmla="*/ 2147483647 h 240"/>
              <a:gd name="T10" fmla="*/ 2147483647 w 173"/>
              <a:gd name="T11" fmla="*/ 2147483647 h 240"/>
              <a:gd name="T12" fmla="*/ 0 w 173"/>
              <a:gd name="T13" fmla="*/ 2147483647 h 240"/>
              <a:gd name="T14" fmla="*/ 2147483647 w 173"/>
              <a:gd name="T15" fmla="*/ 2147483647 h 240"/>
              <a:gd name="T16" fmla="*/ 2147483647 w 173"/>
              <a:gd name="T17" fmla="*/ 2147483647 h 240"/>
              <a:gd name="T18" fmla="*/ 2147483647 w 173"/>
              <a:gd name="T19" fmla="*/ 2147483647 h 240"/>
              <a:gd name="T20" fmla="*/ 2147483647 w 173"/>
              <a:gd name="T21" fmla="*/ 2147483647 h 240"/>
              <a:gd name="T22" fmla="*/ 2147483647 w 173"/>
              <a:gd name="T23" fmla="*/ 2147483647 h 240"/>
              <a:gd name="T24" fmla="*/ 2147483647 w 173"/>
              <a:gd name="T25" fmla="*/ 2147483647 h 240"/>
              <a:gd name="T26" fmla="*/ 2147483647 w 173"/>
              <a:gd name="T27" fmla="*/ 2147483647 h 240"/>
              <a:gd name="T28" fmla="*/ 2147483647 w 173"/>
              <a:gd name="T29" fmla="*/ 2147483647 h 240"/>
              <a:gd name="T30" fmla="*/ 2147483647 w 173"/>
              <a:gd name="T31" fmla="*/ 2147483647 h 240"/>
              <a:gd name="T32" fmla="*/ 2147483647 w 173"/>
              <a:gd name="T33" fmla="*/ 2147483647 h 240"/>
              <a:gd name="T34" fmla="*/ 2147483647 w 173"/>
              <a:gd name="T35" fmla="*/ 2147483647 h 240"/>
              <a:gd name="T36" fmla="*/ 2147483647 w 173"/>
              <a:gd name="T37" fmla="*/ 2147483647 h 240"/>
              <a:gd name="T38" fmla="*/ 2147483647 w 173"/>
              <a:gd name="T39" fmla="*/ 2147483647 h 240"/>
              <a:gd name="T40" fmla="*/ 2147483647 w 173"/>
              <a:gd name="T41" fmla="*/ 2147483647 h 240"/>
              <a:gd name="T42" fmla="*/ 2147483647 w 173"/>
              <a:gd name="T43" fmla="*/ 2147483647 h 240"/>
              <a:gd name="T44" fmla="*/ 2147483647 w 173"/>
              <a:gd name="T45" fmla="*/ 2147483647 h 240"/>
              <a:gd name="T46" fmla="*/ 2147483647 w 173"/>
              <a:gd name="T47" fmla="*/ 2147483647 h 240"/>
              <a:gd name="T48" fmla="*/ 2147483647 w 173"/>
              <a:gd name="T49" fmla="*/ 2147483647 h 240"/>
              <a:gd name="T50" fmla="*/ 2147483647 w 173"/>
              <a:gd name="T51" fmla="*/ 2147483647 h 240"/>
              <a:gd name="T52" fmla="*/ 2147483647 w 173"/>
              <a:gd name="T53" fmla="*/ 2147483647 h 240"/>
              <a:gd name="T54" fmla="*/ 2147483647 w 173"/>
              <a:gd name="T55" fmla="*/ 0 h 2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3"/>
              <a:gd name="T85" fmla="*/ 0 h 240"/>
              <a:gd name="T86" fmla="*/ 173 w 173"/>
              <a:gd name="T87" fmla="*/ 240 h 2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3" h="240">
                <a:moveTo>
                  <a:pt x="55" y="0"/>
                </a:moveTo>
                <a:lnTo>
                  <a:pt x="22" y="21"/>
                </a:lnTo>
                <a:lnTo>
                  <a:pt x="23" y="25"/>
                </a:lnTo>
                <a:lnTo>
                  <a:pt x="33" y="38"/>
                </a:lnTo>
                <a:lnTo>
                  <a:pt x="23" y="46"/>
                </a:lnTo>
                <a:lnTo>
                  <a:pt x="9" y="44"/>
                </a:lnTo>
                <a:lnTo>
                  <a:pt x="0" y="61"/>
                </a:lnTo>
                <a:lnTo>
                  <a:pt x="1" y="78"/>
                </a:lnTo>
                <a:lnTo>
                  <a:pt x="14" y="98"/>
                </a:lnTo>
                <a:lnTo>
                  <a:pt x="25" y="98"/>
                </a:lnTo>
                <a:lnTo>
                  <a:pt x="18" y="113"/>
                </a:lnTo>
                <a:lnTo>
                  <a:pt x="45" y="137"/>
                </a:lnTo>
                <a:lnTo>
                  <a:pt x="57" y="149"/>
                </a:lnTo>
                <a:lnTo>
                  <a:pt x="56" y="214"/>
                </a:lnTo>
                <a:lnTo>
                  <a:pt x="70" y="240"/>
                </a:lnTo>
                <a:lnTo>
                  <a:pt x="79" y="228"/>
                </a:lnTo>
                <a:lnTo>
                  <a:pt x="113" y="223"/>
                </a:lnTo>
                <a:lnTo>
                  <a:pt x="141" y="223"/>
                </a:lnTo>
                <a:lnTo>
                  <a:pt x="156" y="214"/>
                </a:lnTo>
                <a:lnTo>
                  <a:pt x="173" y="214"/>
                </a:lnTo>
                <a:lnTo>
                  <a:pt x="158" y="154"/>
                </a:lnTo>
                <a:lnTo>
                  <a:pt x="126" y="130"/>
                </a:lnTo>
                <a:lnTo>
                  <a:pt x="118" y="113"/>
                </a:lnTo>
                <a:lnTo>
                  <a:pt x="149" y="75"/>
                </a:lnTo>
                <a:lnTo>
                  <a:pt x="99" y="46"/>
                </a:lnTo>
                <a:lnTo>
                  <a:pt x="94" y="52"/>
                </a:lnTo>
                <a:lnTo>
                  <a:pt x="83" y="27"/>
                </a:lnTo>
                <a:lnTo>
                  <a:pt x="55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5466283" y="2944961"/>
            <a:ext cx="338138" cy="384175"/>
          </a:xfrm>
          <a:custGeom>
            <a:avLst/>
            <a:gdLst>
              <a:gd name="T0" fmla="*/ 2147483647 w 186"/>
              <a:gd name="T1" fmla="*/ 2147483647 h 204"/>
              <a:gd name="T2" fmla="*/ 2147483647 w 186"/>
              <a:gd name="T3" fmla="*/ 2147483647 h 204"/>
              <a:gd name="T4" fmla="*/ 2147483647 w 186"/>
              <a:gd name="T5" fmla="*/ 2147483647 h 204"/>
              <a:gd name="T6" fmla="*/ 0 w 186"/>
              <a:gd name="T7" fmla="*/ 2147483647 h 204"/>
              <a:gd name="T8" fmla="*/ 2147483647 w 186"/>
              <a:gd name="T9" fmla="*/ 2147483647 h 204"/>
              <a:gd name="T10" fmla="*/ 2147483647 w 186"/>
              <a:gd name="T11" fmla="*/ 2147483647 h 204"/>
              <a:gd name="T12" fmla="*/ 2147483647 w 186"/>
              <a:gd name="T13" fmla="*/ 2147483647 h 204"/>
              <a:gd name="T14" fmla="*/ 2147483647 w 186"/>
              <a:gd name="T15" fmla="*/ 2147483647 h 204"/>
              <a:gd name="T16" fmla="*/ 2147483647 w 186"/>
              <a:gd name="T17" fmla="*/ 2147483647 h 204"/>
              <a:gd name="T18" fmla="*/ 2147483647 w 186"/>
              <a:gd name="T19" fmla="*/ 2147483647 h 204"/>
              <a:gd name="T20" fmla="*/ 2147483647 w 186"/>
              <a:gd name="T21" fmla="*/ 2147483647 h 204"/>
              <a:gd name="T22" fmla="*/ 2147483647 w 186"/>
              <a:gd name="T23" fmla="*/ 2147483647 h 204"/>
              <a:gd name="T24" fmla="*/ 2147483647 w 186"/>
              <a:gd name="T25" fmla="*/ 2147483647 h 204"/>
              <a:gd name="T26" fmla="*/ 2147483647 w 186"/>
              <a:gd name="T27" fmla="*/ 2147483647 h 204"/>
              <a:gd name="T28" fmla="*/ 2147483647 w 186"/>
              <a:gd name="T29" fmla="*/ 2147483647 h 204"/>
              <a:gd name="T30" fmla="*/ 2147483647 w 186"/>
              <a:gd name="T31" fmla="*/ 2147483647 h 204"/>
              <a:gd name="T32" fmla="*/ 2147483647 w 186"/>
              <a:gd name="T33" fmla="*/ 0 h 204"/>
              <a:gd name="T34" fmla="*/ 2147483647 w 186"/>
              <a:gd name="T35" fmla="*/ 2147483647 h 2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6"/>
              <a:gd name="T55" fmla="*/ 0 h 204"/>
              <a:gd name="T56" fmla="*/ 186 w 186"/>
              <a:gd name="T57" fmla="*/ 204 h 2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6" h="204">
                <a:moveTo>
                  <a:pt x="55" y="3"/>
                </a:moveTo>
                <a:lnTo>
                  <a:pt x="23" y="8"/>
                </a:lnTo>
                <a:lnTo>
                  <a:pt x="25" y="41"/>
                </a:lnTo>
                <a:lnTo>
                  <a:pt x="0" y="88"/>
                </a:lnTo>
                <a:lnTo>
                  <a:pt x="9" y="125"/>
                </a:lnTo>
                <a:lnTo>
                  <a:pt x="32" y="125"/>
                </a:lnTo>
                <a:lnTo>
                  <a:pt x="36" y="163"/>
                </a:lnTo>
                <a:lnTo>
                  <a:pt x="37" y="175"/>
                </a:lnTo>
                <a:lnTo>
                  <a:pt x="51" y="204"/>
                </a:lnTo>
                <a:lnTo>
                  <a:pt x="70" y="195"/>
                </a:lnTo>
                <a:lnTo>
                  <a:pt x="96" y="170"/>
                </a:lnTo>
                <a:lnTo>
                  <a:pt x="110" y="129"/>
                </a:lnTo>
                <a:lnTo>
                  <a:pt x="144" y="119"/>
                </a:lnTo>
                <a:lnTo>
                  <a:pt x="153" y="85"/>
                </a:lnTo>
                <a:lnTo>
                  <a:pt x="186" y="54"/>
                </a:lnTo>
                <a:lnTo>
                  <a:pt x="185" y="32"/>
                </a:lnTo>
                <a:lnTo>
                  <a:pt x="114" y="0"/>
                </a:lnTo>
                <a:lnTo>
                  <a:pt x="55" y="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5482158" y="3005286"/>
            <a:ext cx="771525" cy="1109662"/>
          </a:xfrm>
          <a:custGeom>
            <a:avLst/>
            <a:gdLst>
              <a:gd name="T0" fmla="*/ 2147483647 w 424"/>
              <a:gd name="T1" fmla="*/ 2147483647 h 589"/>
              <a:gd name="T2" fmla="*/ 2147483647 w 424"/>
              <a:gd name="T3" fmla="*/ 2147483647 h 589"/>
              <a:gd name="T4" fmla="*/ 2147483647 w 424"/>
              <a:gd name="T5" fmla="*/ 2147483647 h 589"/>
              <a:gd name="T6" fmla="*/ 2147483647 w 424"/>
              <a:gd name="T7" fmla="*/ 2147483647 h 589"/>
              <a:gd name="T8" fmla="*/ 0 w 424"/>
              <a:gd name="T9" fmla="*/ 2147483647 h 589"/>
              <a:gd name="T10" fmla="*/ 2147483647 w 424"/>
              <a:gd name="T11" fmla="*/ 2147483647 h 589"/>
              <a:gd name="T12" fmla="*/ 2147483647 w 424"/>
              <a:gd name="T13" fmla="*/ 2147483647 h 589"/>
              <a:gd name="T14" fmla="*/ 2147483647 w 424"/>
              <a:gd name="T15" fmla="*/ 2147483647 h 589"/>
              <a:gd name="T16" fmla="*/ 2147483647 w 424"/>
              <a:gd name="T17" fmla="*/ 2147483647 h 589"/>
              <a:gd name="T18" fmla="*/ 2147483647 w 424"/>
              <a:gd name="T19" fmla="*/ 2147483647 h 589"/>
              <a:gd name="T20" fmla="*/ 2147483647 w 424"/>
              <a:gd name="T21" fmla="*/ 2147483647 h 589"/>
              <a:gd name="T22" fmla="*/ 2147483647 w 424"/>
              <a:gd name="T23" fmla="*/ 2147483647 h 589"/>
              <a:gd name="T24" fmla="*/ 2147483647 w 424"/>
              <a:gd name="T25" fmla="*/ 2147483647 h 589"/>
              <a:gd name="T26" fmla="*/ 2147483647 w 424"/>
              <a:gd name="T27" fmla="*/ 2147483647 h 589"/>
              <a:gd name="T28" fmla="*/ 2147483647 w 424"/>
              <a:gd name="T29" fmla="*/ 2147483647 h 589"/>
              <a:gd name="T30" fmla="*/ 2147483647 w 424"/>
              <a:gd name="T31" fmla="*/ 2147483647 h 589"/>
              <a:gd name="T32" fmla="*/ 2147483647 w 424"/>
              <a:gd name="T33" fmla="*/ 2147483647 h 589"/>
              <a:gd name="T34" fmla="*/ 2147483647 w 424"/>
              <a:gd name="T35" fmla="*/ 2147483647 h 589"/>
              <a:gd name="T36" fmla="*/ 2147483647 w 424"/>
              <a:gd name="T37" fmla="*/ 2147483647 h 589"/>
              <a:gd name="T38" fmla="*/ 2147483647 w 424"/>
              <a:gd name="T39" fmla="*/ 2147483647 h 589"/>
              <a:gd name="T40" fmla="*/ 2147483647 w 424"/>
              <a:gd name="T41" fmla="*/ 2147483647 h 589"/>
              <a:gd name="T42" fmla="*/ 2147483647 w 424"/>
              <a:gd name="T43" fmla="*/ 2147483647 h 589"/>
              <a:gd name="T44" fmla="*/ 2147483647 w 424"/>
              <a:gd name="T45" fmla="*/ 2147483647 h 589"/>
              <a:gd name="T46" fmla="*/ 2147483647 w 424"/>
              <a:gd name="T47" fmla="*/ 2147483647 h 589"/>
              <a:gd name="T48" fmla="*/ 2147483647 w 424"/>
              <a:gd name="T49" fmla="*/ 2147483647 h 589"/>
              <a:gd name="T50" fmla="*/ 2147483647 w 424"/>
              <a:gd name="T51" fmla="*/ 2147483647 h 589"/>
              <a:gd name="T52" fmla="*/ 2147483647 w 424"/>
              <a:gd name="T53" fmla="*/ 2147483647 h 589"/>
              <a:gd name="T54" fmla="*/ 2147483647 w 424"/>
              <a:gd name="T55" fmla="*/ 2147483647 h 589"/>
              <a:gd name="T56" fmla="*/ 2147483647 w 424"/>
              <a:gd name="T57" fmla="*/ 2147483647 h 589"/>
              <a:gd name="T58" fmla="*/ 2147483647 w 424"/>
              <a:gd name="T59" fmla="*/ 2147483647 h 589"/>
              <a:gd name="T60" fmla="*/ 2147483647 w 424"/>
              <a:gd name="T61" fmla="*/ 2147483647 h 589"/>
              <a:gd name="T62" fmla="*/ 2147483647 w 424"/>
              <a:gd name="T63" fmla="*/ 0 h 589"/>
              <a:gd name="T64" fmla="*/ 2147483647 w 424"/>
              <a:gd name="T65" fmla="*/ 2147483647 h 5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4"/>
              <a:gd name="T100" fmla="*/ 0 h 589"/>
              <a:gd name="T101" fmla="*/ 424 w 424"/>
              <a:gd name="T102" fmla="*/ 589 h 5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4" h="589">
                <a:moveTo>
                  <a:pt x="137" y="87"/>
                </a:moveTo>
                <a:lnTo>
                  <a:pt x="101" y="98"/>
                </a:lnTo>
                <a:lnTo>
                  <a:pt x="87" y="138"/>
                </a:lnTo>
                <a:lnTo>
                  <a:pt x="60" y="165"/>
                </a:lnTo>
                <a:lnTo>
                  <a:pt x="42" y="170"/>
                </a:lnTo>
                <a:lnTo>
                  <a:pt x="30" y="144"/>
                </a:lnTo>
                <a:lnTo>
                  <a:pt x="27" y="131"/>
                </a:lnTo>
                <a:lnTo>
                  <a:pt x="14" y="126"/>
                </a:lnTo>
                <a:lnTo>
                  <a:pt x="0" y="149"/>
                </a:lnTo>
                <a:lnTo>
                  <a:pt x="0" y="204"/>
                </a:lnTo>
                <a:lnTo>
                  <a:pt x="8" y="219"/>
                </a:lnTo>
                <a:lnTo>
                  <a:pt x="24" y="229"/>
                </a:lnTo>
                <a:lnTo>
                  <a:pt x="79" y="294"/>
                </a:lnTo>
                <a:lnTo>
                  <a:pt x="86" y="304"/>
                </a:lnTo>
                <a:lnTo>
                  <a:pt x="107" y="352"/>
                </a:lnTo>
                <a:lnTo>
                  <a:pt x="133" y="376"/>
                </a:lnTo>
                <a:lnTo>
                  <a:pt x="149" y="399"/>
                </a:lnTo>
                <a:lnTo>
                  <a:pt x="154" y="405"/>
                </a:lnTo>
                <a:lnTo>
                  <a:pt x="163" y="438"/>
                </a:lnTo>
                <a:lnTo>
                  <a:pt x="185" y="473"/>
                </a:lnTo>
                <a:lnTo>
                  <a:pt x="217" y="493"/>
                </a:lnTo>
                <a:lnTo>
                  <a:pt x="268" y="528"/>
                </a:lnTo>
                <a:lnTo>
                  <a:pt x="332" y="558"/>
                </a:lnTo>
                <a:lnTo>
                  <a:pt x="370" y="589"/>
                </a:lnTo>
                <a:lnTo>
                  <a:pt x="398" y="552"/>
                </a:lnTo>
                <a:lnTo>
                  <a:pt x="404" y="563"/>
                </a:lnTo>
                <a:lnTo>
                  <a:pt x="410" y="561"/>
                </a:lnTo>
                <a:lnTo>
                  <a:pt x="424" y="529"/>
                </a:lnTo>
                <a:lnTo>
                  <a:pt x="421" y="514"/>
                </a:lnTo>
                <a:lnTo>
                  <a:pt x="413" y="506"/>
                </a:lnTo>
                <a:lnTo>
                  <a:pt x="413" y="488"/>
                </a:lnTo>
                <a:lnTo>
                  <a:pt x="419" y="464"/>
                </a:lnTo>
                <a:lnTo>
                  <a:pt x="419" y="422"/>
                </a:lnTo>
                <a:lnTo>
                  <a:pt x="413" y="399"/>
                </a:lnTo>
                <a:lnTo>
                  <a:pt x="410" y="378"/>
                </a:lnTo>
                <a:lnTo>
                  <a:pt x="380" y="357"/>
                </a:lnTo>
                <a:lnTo>
                  <a:pt x="353" y="352"/>
                </a:lnTo>
                <a:lnTo>
                  <a:pt x="339" y="295"/>
                </a:lnTo>
                <a:lnTo>
                  <a:pt x="318" y="311"/>
                </a:lnTo>
                <a:lnTo>
                  <a:pt x="298" y="311"/>
                </a:lnTo>
                <a:lnTo>
                  <a:pt x="284" y="295"/>
                </a:lnTo>
                <a:lnTo>
                  <a:pt x="261" y="303"/>
                </a:lnTo>
                <a:lnTo>
                  <a:pt x="261" y="284"/>
                </a:lnTo>
                <a:lnTo>
                  <a:pt x="255" y="266"/>
                </a:lnTo>
                <a:lnTo>
                  <a:pt x="239" y="251"/>
                </a:lnTo>
                <a:lnTo>
                  <a:pt x="239" y="227"/>
                </a:lnTo>
                <a:lnTo>
                  <a:pt x="256" y="205"/>
                </a:lnTo>
                <a:lnTo>
                  <a:pt x="253" y="187"/>
                </a:lnTo>
                <a:lnTo>
                  <a:pt x="264" y="168"/>
                </a:lnTo>
                <a:lnTo>
                  <a:pt x="270" y="157"/>
                </a:lnTo>
                <a:lnTo>
                  <a:pt x="298" y="140"/>
                </a:lnTo>
                <a:lnTo>
                  <a:pt x="347" y="125"/>
                </a:lnTo>
                <a:lnTo>
                  <a:pt x="330" y="117"/>
                </a:lnTo>
                <a:lnTo>
                  <a:pt x="329" y="69"/>
                </a:lnTo>
                <a:lnTo>
                  <a:pt x="334" y="65"/>
                </a:lnTo>
                <a:lnTo>
                  <a:pt x="333" y="53"/>
                </a:lnTo>
                <a:lnTo>
                  <a:pt x="321" y="48"/>
                </a:lnTo>
                <a:lnTo>
                  <a:pt x="282" y="48"/>
                </a:lnTo>
                <a:lnTo>
                  <a:pt x="267" y="56"/>
                </a:lnTo>
                <a:lnTo>
                  <a:pt x="251" y="43"/>
                </a:lnTo>
                <a:lnTo>
                  <a:pt x="226" y="34"/>
                </a:lnTo>
                <a:lnTo>
                  <a:pt x="200" y="23"/>
                </a:lnTo>
                <a:lnTo>
                  <a:pt x="200" y="0"/>
                </a:lnTo>
                <a:lnTo>
                  <a:pt x="176" y="0"/>
                </a:lnTo>
                <a:lnTo>
                  <a:pt x="179" y="22"/>
                </a:lnTo>
                <a:lnTo>
                  <a:pt x="143" y="56"/>
                </a:lnTo>
                <a:lnTo>
                  <a:pt x="137" y="87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6166371" y="3560911"/>
            <a:ext cx="720725" cy="815975"/>
          </a:xfrm>
          <a:custGeom>
            <a:avLst/>
            <a:gdLst>
              <a:gd name="T0" fmla="*/ 0 w 396"/>
              <a:gd name="T1" fmla="*/ 2147483647 h 433"/>
              <a:gd name="T2" fmla="*/ 2147483647 w 396"/>
              <a:gd name="T3" fmla="*/ 2147483647 h 433"/>
              <a:gd name="T4" fmla="*/ 2147483647 w 396"/>
              <a:gd name="T5" fmla="*/ 2147483647 h 433"/>
              <a:gd name="T6" fmla="*/ 2147483647 w 396"/>
              <a:gd name="T7" fmla="*/ 0 h 433"/>
              <a:gd name="T8" fmla="*/ 2147483647 w 396"/>
              <a:gd name="T9" fmla="*/ 2147483647 h 433"/>
              <a:gd name="T10" fmla="*/ 2147483647 w 396"/>
              <a:gd name="T11" fmla="*/ 2147483647 h 433"/>
              <a:gd name="T12" fmla="*/ 2147483647 w 396"/>
              <a:gd name="T13" fmla="*/ 2147483647 h 433"/>
              <a:gd name="T14" fmla="*/ 2147483647 w 396"/>
              <a:gd name="T15" fmla="*/ 2147483647 h 433"/>
              <a:gd name="T16" fmla="*/ 2147483647 w 396"/>
              <a:gd name="T17" fmla="*/ 2147483647 h 433"/>
              <a:gd name="T18" fmla="*/ 2147483647 w 396"/>
              <a:gd name="T19" fmla="*/ 2147483647 h 433"/>
              <a:gd name="T20" fmla="*/ 2147483647 w 396"/>
              <a:gd name="T21" fmla="*/ 2147483647 h 433"/>
              <a:gd name="T22" fmla="*/ 2147483647 w 396"/>
              <a:gd name="T23" fmla="*/ 2147483647 h 433"/>
              <a:gd name="T24" fmla="*/ 2147483647 w 396"/>
              <a:gd name="T25" fmla="*/ 2147483647 h 433"/>
              <a:gd name="T26" fmla="*/ 2147483647 w 396"/>
              <a:gd name="T27" fmla="*/ 2147483647 h 433"/>
              <a:gd name="T28" fmla="*/ 2147483647 w 396"/>
              <a:gd name="T29" fmla="*/ 2147483647 h 433"/>
              <a:gd name="T30" fmla="*/ 2147483647 w 396"/>
              <a:gd name="T31" fmla="*/ 2147483647 h 433"/>
              <a:gd name="T32" fmla="*/ 2147483647 w 396"/>
              <a:gd name="T33" fmla="*/ 2147483647 h 433"/>
              <a:gd name="T34" fmla="*/ 2147483647 w 396"/>
              <a:gd name="T35" fmla="*/ 2147483647 h 433"/>
              <a:gd name="T36" fmla="*/ 2147483647 w 396"/>
              <a:gd name="T37" fmla="*/ 2147483647 h 433"/>
              <a:gd name="T38" fmla="*/ 2147483647 w 396"/>
              <a:gd name="T39" fmla="*/ 2147483647 h 433"/>
              <a:gd name="T40" fmla="*/ 2147483647 w 396"/>
              <a:gd name="T41" fmla="*/ 2147483647 h 433"/>
              <a:gd name="T42" fmla="*/ 2147483647 w 396"/>
              <a:gd name="T43" fmla="*/ 2147483647 h 433"/>
              <a:gd name="T44" fmla="*/ 2147483647 w 396"/>
              <a:gd name="T45" fmla="*/ 2147483647 h 433"/>
              <a:gd name="T46" fmla="*/ 2147483647 w 396"/>
              <a:gd name="T47" fmla="*/ 2147483647 h 433"/>
              <a:gd name="T48" fmla="*/ 2147483647 w 396"/>
              <a:gd name="T49" fmla="*/ 2147483647 h 433"/>
              <a:gd name="T50" fmla="*/ 2147483647 w 396"/>
              <a:gd name="T51" fmla="*/ 2147483647 h 433"/>
              <a:gd name="T52" fmla="*/ 2147483647 w 396"/>
              <a:gd name="T53" fmla="*/ 2147483647 h 433"/>
              <a:gd name="T54" fmla="*/ 2147483647 w 396"/>
              <a:gd name="T55" fmla="*/ 2147483647 h 433"/>
              <a:gd name="T56" fmla="*/ 2147483647 w 396"/>
              <a:gd name="T57" fmla="*/ 2147483647 h 433"/>
              <a:gd name="T58" fmla="*/ 2147483647 w 396"/>
              <a:gd name="T59" fmla="*/ 2147483647 h 433"/>
              <a:gd name="T60" fmla="*/ 2147483647 w 396"/>
              <a:gd name="T61" fmla="*/ 2147483647 h 433"/>
              <a:gd name="T62" fmla="*/ 2147483647 w 396"/>
              <a:gd name="T63" fmla="*/ 2147483647 h 433"/>
              <a:gd name="T64" fmla="*/ 2147483647 w 396"/>
              <a:gd name="T65" fmla="*/ 2147483647 h 433"/>
              <a:gd name="T66" fmla="*/ 2147483647 w 396"/>
              <a:gd name="T67" fmla="*/ 2147483647 h 433"/>
              <a:gd name="T68" fmla="*/ 2147483647 w 396"/>
              <a:gd name="T69" fmla="*/ 2147483647 h 433"/>
              <a:gd name="T70" fmla="*/ 2147483647 w 396"/>
              <a:gd name="T71" fmla="*/ 2147483647 h 433"/>
              <a:gd name="T72" fmla="*/ 2147483647 w 396"/>
              <a:gd name="T73" fmla="*/ 2147483647 h 433"/>
              <a:gd name="T74" fmla="*/ 2147483647 w 396"/>
              <a:gd name="T75" fmla="*/ 2147483647 h 433"/>
              <a:gd name="T76" fmla="*/ 2147483647 w 396"/>
              <a:gd name="T77" fmla="*/ 2147483647 h 433"/>
              <a:gd name="T78" fmla="*/ 2147483647 w 396"/>
              <a:gd name="T79" fmla="*/ 2147483647 h 433"/>
              <a:gd name="T80" fmla="*/ 2147483647 w 396"/>
              <a:gd name="T81" fmla="*/ 2147483647 h 433"/>
              <a:gd name="T82" fmla="*/ 2147483647 w 396"/>
              <a:gd name="T83" fmla="*/ 2147483647 h 433"/>
              <a:gd name="T84" fmla="*/ 2147483647 w 396"/>
              <a:gd name="T85" fmla="*/ 2147483647 h 433"/>
              <a:gd name="T86" fmla="*/ 2147483647 w 396"/>
              <a:gd name="T87" fmla="*/ 2147483647 h 433"/>
              <a:gd name="T88" fmla="*/ 2147483647 w 396"/>
              <a:gd name="T89" fmla="*/ 2147483647 h 433"/>
              <a:gd name="T90" fmla="*/ 2147483647 w 396"/>
              <a:gd name="T91" fmla="*/ 2147483647 h 433"/>
              <a:gd name="T92" fmla="*/ 2147483647 w 396"/>
              <a:gd name="T93" fmla="*/ 2147483647 h 433"/>
              <a:gd name="T94" fmla="*/ 2147483647 w 396"/>
              <a:gd name="T95" fmla="*/ 2147483647 h 433"/>
              <a:gd name="T96" fmla="*/ 2147483647 w 396"/>
              <a:gd name="T97" fmla="*/ 2147483647 h 433"/>
              <a:gd name="T98" fmla="*/ 0 w 396"/>
              <a:gd name="T99" fmla="*/ 2147483647 h 43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6"/>
              <a:gd name="T151" fmla="*/ 0 h 433"/>
              <a:gd name="T152" fmla="*/ 396 w 396"/>
              <a:gd name="T153" fmla="*/ 433 h 43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6" h="433">
                <a:moveTo>
                  <a:pt x="0" y="60"/>
                </a:moveTo>
                <a:lnTo>
                  <a:pt x="59" y="41"/>
                </a:lnTo>
                <a:lnTo>
                  <a:pt x="92" y="25"/>
                </a:lnTo>
                <a:lnTo>
                  <a:pt x="127" y="0"/>
                </a:lnTo>
                <a:lnTo>
                  <a:pt x="152" y="30"/>
                </a:lnTo>
                <a:lnTo>
                  <a:pt x="157" y="59"/>
                </a:lnTo>
                <a:lnTo>
                  <a:pt x="157" y="77"/>
                </a:lnTo>
                <a:lnTo>
                  <a:pt x="196" y="96"/>
                </a:lnTo>
                <a:lnTo>
                  <a:pt x="222" y="95"/>
                </a:lnTo>
                <a:lnTo>
                  <a:pt x="259" y="119"/>
                </a:lnTo>
                <a:lnTo>
                  <a:pt x="284" y="127"/>
                </a:lnTo>
                <a:lnTo>
                  <a:pt x="298" y="127"/>
                </a:lnTo>
                <a:lnTo>
                  <a:pt x="320" y="156"/>
                </a:lnTo>
                <a:lnTo>
                  <a:pt x="315" y="217"/>
                </a:lnTo>
                <a:lnTo>
                  <a:pt x="376" y="217"/>
                </a:lnTo>
                <a:lnTo>
                  <a:pt x="384" y="239"/>
                </a:lnTo>
                <a:lnTo>
                  <a:pt x="391" y="249"/>
                </a:lnTo>
                <a:lnTo>
                  <a:pt x="396" y="267"/>
                </a:lnTo>
                <a:lnTo>
                  <a:pt x="396" y="303"/>
                </a:lnTo>
                <a:lnTo>
                  <a:pt x="381" y="333"/>
                </a:lnTo>
                <a:lnTo>
                  <a:pt x="363" y="328"/>
                </a:lnTo>
                <a:lnTo>
                  <a:pt x="339" y="319"/>
                </a:lnTo>
                <a:lnTo>
                  <a:pt x="299" y="321"/>
                </a:lnTo>
                <a:lnTo>
                  <a:pt x="268" y="351"/>
                </a:lnTo>
                <a:lnTo>
                  <a:pt x="265" y="368"/>
                </a:lnTo>
                <a:lnTo>
                  <a:pt x="255" y="382"/>
                </a:lnTo>
                <a:lnTo>
                  <a:pt x="251" y="412"/>
                </a:lnTo>
                <a:lnTo>
                  <a:pt x="231" y="412"/>
                </a:lnTo>
                <a:lnTo>
                  <a:pt x="211" y="402"/>
                </a:lnTo>
                <a:lnTo>
                  <a:pt x="204" y="433"/>
                </a:lnTo>
                <a:lnTo>
                  <a:pt x="166" y="411"/>
                </a:lnTo>
                <a:lnTo>
                  <a:pt x="154" y="411"/>
                </a:lnTo>
                <a:lnTo>
                  <a:pt x="136" y="403"/>
                </a:lnTo>
                <a:lnTo>
                  <a:pt x="112" y="416"/>
                </a:lnTo>
                <a:lnTo>
                  <a:pt x="45" y="378"/>
                </a:lnTo>
                <a:lnTo>
                  <a:pt x="61" y="333"/>
                </a:lnTo>
                <a:lnTo>
                  <a:pt x="42" y="286"/>
                </a:lnTo>
                <a:lnTo>
                  <a:pt x="32" y="272"/>
                </a:lnTo>
                <a:lnTo>
                  <a:pt x="28" y="268"/>
                </a:lnTo>
                <a:lnTo>
                  <a:pt x="34" y="264"/>
                </a:lnTo>
                <a:lnTo>
                  <a:pt x="48" y="233"/>
                </a:lnTo>
                <a:lnTo>
                  <a:pt x="45" y="220"/>
                </a:lnTo>
                <a:lnTo>
                  <a:pt x="37" y="212"/>
                </a:lnTo>
                <a:lnTo>
                  <a:pt x="37" y="192"/>
                </a:lnTo>
                <a:lnTo>
                  <a:pt x="43" y="170"/>
                </a:lnTo>
                <a:lnTo>
                  <a:pt x="43" y="123"/>
                </a:lnTo>
                <a:lnTo>
                  <a:pt x="37" y="105"/>
                </a:lnTo>
                <a:lnTo>
                  <a:pt x="34" y="83"/>
                </a:lnTo>
                <a:lnTo>
                  <a:pt x="23" y="74"/>
                </a:lnTo>
                <a:lnTo>
                  <a:pt x="0" y="6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6617221" y="4162573"/>
            <a:ext cx="482600" cy="514350"/>
          </a:xfrm>
          <a:custGeom>
            <a:avLst/>
            <a:gdLst>
              <a:gd name="T0" fmla="*/ 2147483647 w 265"/>
              <a:gd name="T1" fmla="*/ 0 h 273"/>
              <a:gd name="T2" fmla="*/ 2147483647 w 265"/>
              <a:gd name="T3" fmla="*/ 2147483647 h 273"/>
              <a:gd name="T4" fmla="*/ 2147483647 w 265"/>
              <a:gd name="T5" fmla="*/ 2147483647 h 273"/>
              <a:gd name="T6" fmla="*/ 2147483647 w 265"/>
              <a:gd name="T7" fmla="*/ 2147483647 h 273"/>
              <a:gd name="T8" fmla="*/ 0 w 265"/>
              <a:gd name="T9" fmla="*/ 2147483647 h 273"/>
              <a:gd name="T10" fmla="*/ 2147483647 w 265"/>
              <a:gd name="T11" fmla="*/ 2147483647 h 273"/>
              <a:gd name="T12" fmla="*/ 2147483647 w 265"/>
              <a:gd name="T13" fmla="*/ 2147483647 h 273"/>
              <a:gd name="T14" fmla="*/ 2147483647 w 265"/>
              <a:gd name="T15" fmla="*/ 2147483647 h 273"/>
              <a:gd name="T16" fmla="*/ 2147483647 w 265"/>
              <a:gd name="T17" fmla="*/ 2147483647 h 273"/>
              <a:gd name="T18" fmla="*/ 2147483647 w 265"/>
              <a:gd name="T19" fmla="*/ 2147483647 h 273"/>
              <a:gd name="T20" fmla="*/ 2147483647 w 265"/>
              <a:gd name="T21" fmla="*/ 2147483647 h 273"/>
              <a:gd name="T22" fmla="*/ 2147483647 w 265"/>
              <a:gd name="T23" fmla="*/ 2147483647 h 273"/>
              <a:gd name="T24" fmla="*/ 2147483647 w 265"/>
              <a:gd name="T25" fmla="*/ 2147483647 h 273"/>
              <a:gd name="T26" fmla="*/ 2147483647 w 265"/>
              <a:gd name="T27" fmla="*/ 2147483647 h 273"/>
              <a:gd name="T28" fmla="*/ 2147483647 w 265"/>
              <a:gd name="T29" fmla="*/ 2147483647 h 273"/>
              <a:gd name="T30" fmla="*/ 2147483647 w 265"/>
              <a:gd name="T31" fmla="*/ 2147483647 h 273"/>
              <a:gd name="T32" fmla="*/ 2147483647 w 265"/>
              <a:gd name="T33" fmla="*/ 2147483647 h 273"/>
              <a:gd name="T34" fmla="*/ 2147483647 w 265"/>
              <a:gd name="T35" fmla="*/ 2147483647 h 273"/>
              <a:gd name="T36" fmla="*/ 2147483647 w 265"/>
              <a:gd name="T37" fmla="*/ 2147483647 h 273"/>
              <a:gd name="T38" fmla="*/ 2147483647 w 265"/>
              <a:gd name="T39" fmla="*/ 2147483647 h 273"/>
              <a:gd name="T40" fmla="*/ 2147483647 w 265"/>
              <a:gd name="T41" fmla="*/ 2147483647 h 273"/>
              <a:gd name="T42" fmla="*/ 2147483647 w 265"/>
              <a:gd name="T43" fmla="*/ 2147483647 h 273"/>
              <a:gd name="T44" fmla="*/ 2147483647 w 265"/>
              <a:gd name="T45" fmla="*/ 2147483647 h 273"/>
              <a:gd name="T46" fmla="*/ 2147483647 w 265"/>
              <a:gd name="T47" fmla="*/ 2147483647 h 273"/>
              <a:gd name="T48" fmla="*/ 2147483647 w 265"/>
              <a:gd name="T49" fmla="*/ 2147483647 h 273"/>
              <a:gd name="T50" fmla="*/ 2147483647 w 265"/>
              <a:gd name="T51" fmla="*/ 2147483647 h 273"/>
              <a:gd name="T52" fmla="*/ 2147483647 w 265"/>
              <a:gd name="T53" fmla="*/ 2147483647 h 273"/>
              <a:gd name="T54" fmla="*/ 2147483647 w 265"/>
              <a:gd name="T55" fmla="*/ 2147483647 h 273"/>
              <a:gd name="T56" fmla="*/ 2147483647 w 265"/>
              <a:gd name="T57" fmla="*/ 2147483647 h 273"/>
              <a:gd name="T58" fmla="*/ 2147483647 w 265"/>
              <a:gd name="T59" fmla="*/ 2147483647 h 273"/>
              <a:gd name="T60" fmla="*/ 2147483647 w 265"/>
              <a:gd name="T61" fmla="*/ 2147483647 h 273"/>
              <a:gd name="T62" fmla="*/ 2147483647 w 265"/>
              <a:gd name="T63" fmla="*/ 0 h 273"/>
              <a:gd name="T64" fmla="*/ 2147483647 w 265"/>
              <a:gd name="T65" fmla="*/ 0 h 2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5"/>
              <a:gd name="T100" fmla="*/ 0 h 273"/>
              <a:gd name="T101" fmla="*/ 265 w 265"/>
              <a:gd name="T102" fmla="*/ 273 h 2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5" h="273">
                <a:moveTo>
                  <a:pt x="53" y="0"/>
                </a:moveTo>
                <a:lnTo>
                  <a:pt x="20" y="32"/>
                </a:lnTo>
                <a:lnTo>
                  <a:pt x="17" y="49"/>
                </a:lnTo>
                <a:lnTo>
                  <a:pt x="7" y="63"/>
                </a:lnTo>
                <a:lnTo>
                  <a:pt x="0" y="92"/>
                </a:lnTo>
                <a:lnTo>
                  <a:pt x="6" y="110"/>
                </a:lnTo>
                <a:lnTo>
                  <a:pt x="36" y="128"/>
                </a:lnTo>
                <a:lnTo>
                  <a:pt x="58" y="133"/>
                </a:lnTo>
                <a:lnTo>
                  <a:pt x="99" y="157"/>
                </a:lnTo>
                <a:lnTo>
                  <a:pt x="118" y="161"/>
                </a:lnTo>
                <a:lnTo>
                  <a:pt x="136" y="172"/>
                </a:lnTo>
                <a:lnTo>
                  <a:pt x="149" y="195"/>
                </a:lnTo>
                <a:lnTo>
                  <a:pt x="151" y="228"/>
                </a:lnTo>
                <a:lnTo>
                  <a:pt x="142" y="240"/>
                </a:lnTo>
                <a:lnTo>
                  <a:pt x="144" y="255"/>
                </a:lnTo>
                <a:lnTo>
                  <a:pt x="167" y="272"/>
                </a:lnTo>
                <a:lnTo>
                  <a:pt x="199" y="273"/>
                </a:lnTo>
                <a:lnTo>
                  <a:pt x="228" y="231"/>
                </a:lnTo>
                <a:lnTo>
                  <a:pt x="247" y="217"/>
                </a:lnTo>
                <a:lnTo>
                  <a:pt x="265" y="218"/>
                </a:lnTo>
                <a:lnTo>
                  <a:pt x="258" y="208"/>
                </a:lnTo>
                <a:lnTo>
                  <a:pt x="251" y="144"/>
                </a:lnTo>
                <a:lnTo>
                  <a:pt x="236" y="151"/>
                </a:lnTo>
                <a:lnTo>
                  <a:pt x="231" y="119"/>
                </a:lnTo>
                <a:lnTo>
                  <a:pt x="213" y="106"/>
                </a:lnTo>
                <a:lnTo>
                  <a:pt x="198" y="100"/>
                </a:lnTo>
                <a:lnTo>
                  <a:pt x="147" y="99"/>
                </a:lnTo>
                <a:lnTo>
                  <a:pt x="149" y="81"/>
                </a:lnTo>
                <a:lnTo>
                  <a:pt x="148" y="42"/>
                </a:lnTo>
                <a:lnTo>
                  <a:pt x="135" y="16"/>
                </a:lnTo>
                <a:lnTo>
                  <a:pt x="110" y="8"/>
                </a:lnTo>
                <a:lnTo>
                  <a:pt x="90" y="0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6228283" y="4318148"/>
            <a:ext cx="893763" cy="2051050"/>
          </a:xfrm>
          <a:custGeom>
            <a:avLst/>
            <a:gdLst>
              <a:gd name="T0" fmla="*/ 2147483647 w 491"/>
              <a:gd name="T1" fmla="*/ 2147483647 h 1088"/>
              <a:gd name="T2" fmla="*/ 2147483647 w 491"/>
              <a:gd name="T3" fmla="*/ 2147483647 h 1088"/>
              <a:gd name="T4" fmla="*/ 2147483647 w 491"/>
              <a:gd name="T5" fmla="*/ 2147483647 h 1088"/>
              <a:gd name="T6" fmla="*/ 2147483647 w 491"/>
              <a:gd name="T7" fmla="*/ 2147483647 h 1088"/>
              <a:gd name="T8" fmla="*/ 2147483647 w 491"/>
              <a:gd name="T9" fmla="*/ 2147483647 h 1088"/>
              <a:gd name="T10" fmla="*/ 2147483647 w 491"/>
              <a:gd name="T11" fmla="*/ 2147483647 h 1088"/>
              <a:gd name="T12" fmla="*/ 0 w 491"/>
              <a:gd name="T13" fmla="*/ 2147483647 h 1088"/>
              <a:gd name="T14" fmla="*/ 2147483647 w 491"/>
              <a:gd name="T15" fmla="*/ 2147483647 h 1088"/>
              <a:gd name="T16" fmla="*/ 2147483647 w 491"/>
              <a:gd name="T17" fmla="*/ 2147483647 h 1088"/>
              <a:gd name="T18" fmla="*/ 2147483647 w 491"/>
              <a:gd name="T19" fmla="*/ 2147483647 h 1088"/>
              <a:gd name="T20" fmla="*/ 2147483647 w 491"/>
              <a:gd name="T21" fmla="*/ 2147483647 h 1088"/>
              <a:gd name="T22" fmla="*/ 2147483647 w 491"/>
              <a:gd name="T23" fmla="*/ 2147483647 h 1088"/>
              <a:gd name="T24" fmla="*/ 2147483647 w 491"/>
              <a:gd name="T25" fmla="*/ 2147483647 h 1088"/>
              <a:gd name="T26" fmla="*/ 2147483647 w 491"/>
              <a:gd name="T27" fmla="*/ 2147483647 h 1088"/>
              <a:gd name="T28" fmla="*/ 2147483647 w 491"/>
              <a:gd name="T29" fmla="*/ 2147483647 h 1088"/>
              <a:gd name="T30" fmla="*/ 2147483647 w 491"/>
              <a:gd name="T31" fmla="*/ 2147483647 h 1088"/>
              <a:gd name="T32" fmla="*/ 2147483647 w 491"/>
              <a:gd name="T33" fmla="*/ 2147483647 h 1088"/>
              <a:gd name="T34" fmla="*/ 2147483647 w 491"/>
              <a:gd name="T35" fmla="*/ 2147483647 h 1088"/>
              <a:gd name="T36" fmla="*/ 2147483647 w 491"/>
              <a:gd name="T37" fmla="*/ 2147483647 h 1088"/>
              <a:gd name="T38" fmla="*/ 2147483647 w 491"/>
              <a:gd name="T39" fmla="*/ 2147483647 h 1088"/>
              <a:gd name="T40" fmla="*/ 2147483647 w 491"/>
              <a:gd name="T41" fmla="*/ 2147483647 h 1088"/>
              <a:gd name="T42" fmla="*/ 2147483647 w 491"/>
              <a:gd name="T43" fmla="*/ 2147483647 h 1088"/>
              <a:gd name="T44" fmla="*/ 2147483647 w 491"/>
              <a:gd name="T45" fmla="*/ 2147483647 h 1088"/>
              <a:gd name="T46" fmla="*/ 2147483647 w 491"/>
              <a:gd name="T47" fmla="*/ 2147483647 h 1088"/>
              <a:gd name="T48" fmla="*/ 2147483647 w 491"/>
              <a:gd name="T49" fmla="*/ 2147483647 h 1088"/>
              <a:gd name="T50" fmla="*/ 2147483647 w 491"/>
              <a:gd name="T51" fmla="*/ 2147483647 h 1088"/>
              <a:gd name="T52" fmla="*/ 2147483647 w 491"/>
              <a:gd name="T53" fmla="*/ 2147483647 h 1088"/>
              <a:gd name="T54" fmla="*/ 2147483647 w 491"/>
              <a:gd name="T55" fmla="*/ 2147483647 h 1088"/>
              <a:gd name="T56" fmla="*/ 2147483647 w 491"/>
              <a:gd name="T57" fmla="*/ 2147483647 h 1088"/>
              <a:gd name="T58" fmla="*/ 2147483647 w 491"/>
              <a:gd name="T59" fmla="*/ 2147483647 h 1088"/>
              <a:gd name="T60" fmla="*/ 2147483647 w 491"/>
              <a:gd name="T61" fmla="*/ 2147483647 h 1088"/>
              <a:gd name="T62" fmla="*/ 2147483647 w 491"/>
              <a:gd name="T63" fmla="*/ 2147483647 h 1088"/>
              <a:gd name="T64" fmla="*/ 2147483647 w 491"/>
              <a:gd name="T65" fmla="*/ 2147483647 h 1088"/>
              <a:gd name="T66" fmla="*/ 2147483647 w 491"/>
              <a:gd name="T67" fmla="*/ 2147483647 h 1088"/>
              <a:gd name="T68" fmla="*/ 2147483647 w 491"/>
              <a:gd name="T69" fmla="*/ 2147483647 h 1088"/>
              <a:gd name="T70" fmla="*/ 2147483647 w 491"/>
              <a:gd name="T71" fmla="*/ 2147483647 h 1088"/>
              <a:gd name="T72" fmla="*/ 2147483647 w 491"/>
              <a:gd name="T73" fmla="*/ 2147483647 h 1088"/>
              <a:gd name="T74" fmla="*/ 2147483647 w 491"/>
              <a:gd name="T75" fmla="*/ 2147483647 h 1088"/>
              <a:gd name="T76" fmla="*/ 2147483647 w 491"/>
              <a:gd name="T77" fmla="*/ 2147483647 h 1088"/>
              <a:gd name="T78" fmla="*/ 2147483647 w 491"/>
              <a:gd name="T79" fmla="*/ 2147483647 h 1088"/>
              <a:gd name="T80" fmla="*/ 2147483647 w 491"/>
              <a:gd name="T81" fmla="*/ 2147483647 h 1088"/>
              <a:gd name="T82" fmla="*/ 2147483647 w 491"/>
              <a:gd name="T83" fmla="*/ 2147483647 h 1088"/>
              <a:gd name="T84" fmla="*/ 2147483647 w 491"/>
              <a:gd name="T85" fmla="*/ 2147483647 h 1088"/>
              <a:gd name="T86" fmla="*/ 2147483647 w 491"/>
              <a:gd name="T87" fmla="*/ 2147483647 h 1088"/>
              <a:gd name="T88" fmla="*/ 2147483647 w 491"/>
              <a:gd name="T89" fmla="*/ 2147483647 h 1088"/>
              <a:gd name="T90" fmla="*/ 2147483647 w 491"/>
              <a:gd name="T91" fmla="*/ 2147483647 h 1088"/>
              <a:gd name="T92" fmla="*/ 2147483647 w 491"/>
              <a:gd name="T93" fmla="*/ 2147483647 h 1088"/>
              <a:gd name="T94" fmla="*/ 2147483647 w 491"/>
              <a:gd name="T95" fmla="*/ 2147483647 h 1088"/>
              <a:gd name="T96" fmla="*/ 2147483647 w 491"/>
              <a:gd name="T97" fmla="*/ 2147483647 h 1088"/>
              <a:gd name="T98" fmla="*/ 2147483647 w 491"/>
              <a:gd name="T99" fmla="*/ 2147483647 h 1088"/>
              <a:gd name="T100" fmla="*/ 2147483647 w 491"/>
              <a:gd name="T101" fmla="*/ 2147483647 h 1088"/>
              <a:gd name="T102" fmla="*/ 2147483647 w 491"/>
              <a:gd name="T103" fmla="*/ 2147483647 h 1088"/>
              <a:gd name="T104" fmla="*/ 2147483647 w 491"/>
              <a:gd name="T105" fmla="*/ 2147483647 h 1088"/>
              <a:gd name="T106" fmla="*/ 2147483647 w 491"/>
              <a:gd name="T107" fmla="*/ 2147483647 h 1088"/>
              <a:gd name="T108" fmla="*/ 2147483647 w 491"/>
              <a:gd name="T109" fmla="*/ 2147483647 h 1088"/>
              <a:gd name="T110" fmla="*/ 2147483647 w 491"/>
              <a:gd name="T111" fmla="*/ 2147483647 h 1088"/>
              <a:gd name="T112" fmla="*/ 2147483647 w 491"/>
              <a:gd name="T113" fmla="*/ 2147483647 h 10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1"/>
              <a:gd name="T172" fmla="*/ 0 h 1088"/>
              <a:gd name="T173" fmla="*/ 491 w 491"/>
              <a:gd name="T174" fmla="*/ 1088 h 10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1" h="1088">
                <a:moveTo>
                  <a:pt x="169" y="27"/>
                </a:moveTo>
                <a:lnTo>
                  <a:pt x="132" y="9"/>
                </a:lnTo>
                <a:lnTo>
                  <a:pt x="123" y="9"/>
                </a:lnTo>
                <a:lnTo>
                  <a:pt x="100" y="1"/>
                </a:lnTo>
                <a:lnTo>
                  <a:pt x="77" y="13"/>
                </a:lnTo>
                <a:lnTo>
                  <a:pt x="87" y="48"/>
                </a:lnTo>
                <a:lnTo>
                  <a:pt x="78" y="71"/>
                </a:lnTo>
                <a:lnTo>
                  <a:pt x="51" y="85"/>
                </a:lnTo>
                <a:lnTo>
                  <a:pt x="37" y="122"/>
                </a:lnTo>
                <a:lnTo>
                  <a:pt x="46" y="133"/>
                </a:lnTo>
                <a:lnTo>
                  <a:pt x="41" y="168"/>
                </a:lnTo>
                <a:lnTo>
                  <a:pt x="37" y="184"/>
                </a:lnTo>
                <a:lnTo>
                  <a:pt x="26" y="212"/>
                </a:lnTo>
                <a:lnTo>
                  <a:pt x="0" y="250"/>
                </a:lnTo>
                <a:lnTo>
                  <a:pt x="12" y="303"/>
                </a:lnTo>
                <a:lnTo>
                  <a:pt x="19" y="437"/>
                </a:lnTo>
                <a:lnTo>
                  <a:pt x="27" y="472"/>
                </a:lnTo>
                <a:lnTo>
                  <a:pt x="16" y="499"/>
                </a:lnTo>
                <a:lnTo>
                  <a:pt x="16" y="718"/>
                </a:lnTo>
                <a:lnTo>
                  <a:pt x="41" y="750"/>
                </a:lnTo>
                <a:lnTo>
                  <a:pt x="36" y="769"/>
                </a:lnTo>
                <a:lnTo>
                  <a:pt x="47" y="778"/>
                </a:lnTo>
                <a:lnTo>
                  <a:pt x="39" y="802"/>
                </a:lnTo>
                <a:lnTo>
                  <a:pt x="55" y="817"/>
                </a:lnTo>
                <a:lnTo>
                  <a:pt x="56" y="852"/>
                </a:lnTo>
                <a:lnTo>
                  <a:pt x="47" y="841"/>
                </a:lnTo>
                <a:lnTo>
                  <a:pt x="47" y="853"/>
                </a:lnTo>
                <a:lnTo>
                  <a:pt x="54" y="878"/>
                </a:lnTo>
                <a:lnTo>
                  <a:pt x="54" y="914"/>
                </a:lnTo>
                <a:lnTo>
                  <a:pt x="46" y="936"/>
                </a:lnTo>
                <a:lnTo>
                  <a:pt x="45" y="960"/>
                </a:lnTo>
                <a:lnTo>
                  <a:pt x="40" y="972"/>
                </a:lnTo>
                <a:lnTo>
                  <a:pt x="40" y="1005"/>
                </a:lnTo>
                <a:lnTo>
                  <a:pt x="54" y="1019"/>
                </a:lnTo>
                <a:lnTo>
                  <a:pt x="61" y="1017"/>
                </a:lnTo>
                <a:lnTo>
                  <a:pt x="65" y="1044"/>
                </a:lnTo>
                <a:lnTo>
                  <a:pt x="69" y="1066"/>
                </a:lnTo>
                <a:lnTo>
                  <a:pt x="92" y="1079"/>
                </a:lnTo>
                <a:lnTo>
                  <a:pt x="111" y="1081"/>
                </a:lnTo>
                <a:lnTo>
                  <a:pt x="123" y="1088"/>
                </a:lnTo>
                <a:lnTo>
                  <a:pt x="139" y="1084"/>
                </a:lnTo>
                <a:lnTo>
                  <a:pt x="165" y="1080"/>
                </a:lnTo>
                <a:lnTo>
                  <a:pt x="146" y="1049"/>
                </a:lnTo>
                <a:lnTo>
                  <a:pt x="139" y="1037"/>
                </a:lnTo>
                <a:lnTo>
                  <a:pt x="148" y="1002"/>
                </a:lnTo>
                <a:lnTo>
                  <a:pt x="163" y="996"/>
                </a:lnTo>
                <a:lnTo>
                  <a:pt x="171" y="980"/>
                </a:lnTo>
                <a:lnTo>
                  <a:pt x="167" y="973"/>
                </a:lnTo>
                <a:lnTo>
                  <a:pt x="163" y="966"/>
                </a:lnTo>
                <a:lnTo>
                  <a:pt x="170" y="949"/>
                </a:lnTo>
                <a:lnTo>
                  <a:pt x="194" y="932"/>
                </a:lnTo>
                <a:lnTo>
                  <a:pt x="216" y="912"/>
                </a:lnTo>
                <a:lnTo>
                  <a:pt x="216" y="878"/>
                </a:lnTo>
                <a:lnTo>
                  <a:pt x="202" y="871"/>
                </a:lnTo>
                <a:lnTo>
                  <a:pt x="172" y="850"/>
                </a:lnTo>
                <a:lnTo>
                  <a:pt x="163" y="831"/>
                </a:lnTo>
                <a:lnTo>
                  <a:pt x="172" y="816"/>
                </a:lnTo>
                <a:lnTo>
                  <a:pt x="200" y="787"/>
                </a:lnTo>
                <a:lnTo>
                  <a:pt x="216" y="771"/>
                </a:lnTo>
                <a:lnTo>
                  <a:pt x="216" y="733"/>
                </a:lnTo>
                <a:lnTo>
                  <a:pt x="226" y="693"/>
                </a:lnTo>
                <a:lnTo>
                  <a:pt x="256" y="710"/>
                </a:lnTo>
                <a:lnTo>
                  <a:pt x="270" y="701"/>
                </a:lnTo>
                <a:lnTo>
                  <a:pt x="260" y="685"/>
                </a:lnTo>
                <a:lnTo>
                  <a:pt x="225" y="685"/>
                </a:lnTo>
                <a:lnTo>
                  <a:pt x="218" y="654"/>
                </a:lnTo>
                <a:lnTo>
                  <a:pt x="209" y="631"/>
                </a:lnTo>
                <a:lnTo>
                  <a:pt x="228" y="632"/>
                </a:lnTo>
                <a:lnTo>
                  <a:pt x="250" y="636"/>
                </a:lnTo>
                <a:lnTo>
                  <a:pt x="276" y="639"/>
                </a:lnTo>
                <a:lnTo>
                  <a:pt x="286" y="634"/>
                </a:lnTo>
                <a:lnTo>
                  <a:pt x="296" y="602"/>
                </a:lnTo>
                <a:lnTo>
                  <a:pt x="296" y="585"/>
                </a:lnTo>
                <a:lnTo>
                  <a:pt x="301" y="567"/>
                </a:lnTo>
                <a:lnTo>
                  <a:pt x="310" y="551"/>
                </a:lnTo>
                <a:lnTo>
                  <a:pt x="363" y="551"/>
                </a:lnTo>
                <a:lnTo>
                  <a:pt x="363" y="537"/>
                </a:lnTo>
                <a:lnTo>
                  <a:pt x="381" y="522"/>
                </a:lnTo>
                <a:lnTo>
                  <a:pt x="389" y="500"/>
                </a:lnTo>
                <a:lnTo>
                  <a:pt x="373" y="477"/>
                </a:lnTo>
                <a:lnTo>
                  <a:pt x="373" y="462"/>
                </a:lnTo>
                <a:lnTo>
                  <a:pt x="365" y="427"/>
                </a:lnTo>
                <a:lnTo>
                  <a:pt x="352" y="420"/>
                </a:lnTo>
                <a:lnTo>
                  <a:pt x="338" y="418"/>
                </a:lnTo>
                <a:lnTo>
                  <a:pt x="338" y="399"/>
                </a:lnTo>
                <a:lnTo>
                  <a:pt x="358" y="380"/>
                </a:lnTo>
                <a:lnTo>
                  <a:pt x="359" y="361"/>
                </a:lnTo>
                <a:lnTo>
                  <a:pt x="365" y="337"/>
                </a:lnTo>
                <a:lnTo>
                  <a:pt x="365" y="303"/>
                </a:lnTo>
                <a:lnTo>
                  <a:pt x="391" y="281"/>
                </a:lnTo>
                <a:lnTo>
                  <a:pt x="391" y="249"/>
                </a:lnTo>
                <a:lnTo>
                  <a:pt x="409" y="231"/>
                </a:lnTo>
                <a:lnTo>
                  <a:pt x="449" y="198"/>
                </a:lnTo>
                <a:lnTo>
                  <a:pt x="483" y="180"/>
                </a:lnTo>
                <a:lnTo>
                  <a:pt x="491" y="158"/>
                </a:lnTo>
                <a:lnTo>
                  <a:pt x="482" y="134"/>
                </a:lnTo>
                <a:lnTo>
                  <a:pt x="458" y="134"/>
                </a:lnTo>
                <a:lnTo>
                  <a:pt x="437" y="154"/>
                </a:lnTo>
                <a:lnTo>
                  <a:pt x="414" y="189"/>
                </a:lnTo>
                <a:lnTo>
                  <a:pt x="385" y="187"/>
                </a:lnTo>
                <a:lnTo>
                  <a:pt x="358" y="172"/>
                </a:lnTo>
                <a:lnTo>
                  <a:pt x="357" y="157"/>
                </a:lnTo>
                <a:lnTo>
                  <a:pt x="365" y="143"/>
                </a:lnTo>
                <a:lnTo>
                  <a:pt x="363" y="112"/>
                </a:lnTo>
                <a:lnTo>
                  <a:pt x="350" y="89"/>
                </a:lnTo>
                <a:lnTo>
                  <a:pt x="330" y="78"/>
                </a:lnTo>
                <a:lnTo>
                  <a:pt x="311" y="74"/>
                </a:lnTo>
                <a:lnTo>
                  <a:pt x="272" y="50"/>
                </a:lnTo>
                <a:lnTo>
                  <a:pt x="248" y="43"/>
                </a:lnTo>
                <a:lnTo>
                  <a:pt x="221" y="23"/>
                </a:lnTo>
                <a:lnTo>
                  <a:pt x="218" y="8"/>
                </a:lnTo>
                <a:lnTo>
                  <a:pt x="195" y="10"/>
                </a:lnTo>
                <a:lnTo>
                  <a:pt x="177" y="0"/>
                </a:lnTo>
                <a:lnTo>
                  <a:pt x="169" y="27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6842646" y="4843611"/>
            <a:ext cx="301625" cy="311150"/>
          </a:xfrm>
          <a:custGeom>
            <a:avLst/>
            <a:gdLst>
              <a:gd name="T0" fmla="*/ 2147483647 w 165"/>
              <a:gd name="T1" fmla="*/ 0 h 165"/>
              <a:gd name="T2" fmla="*/ 2147483647 w 165"/>
              <a:gd name="T3" fmla="*/ 2147483647 h 165"/>
              <a:gd name="T4" fmla="*/ 2147483647 w 165"/>
              <a:gd name="T5" fmla="*/ 2147483647 h 165"/>
              <a:gd name="T6" fmla="*/ 2147483647 w 165"/>
              <a:gd name="T7" fmla="*/ 2147483647 h 165"/>
              <a:gd name="T8" fmla="*/ 2147483647 w 165"/>
              <a:gd name="T9" fmla="*/ 2147483647 h 165"/>
              <a:gd name="T10" fmla="*/ 0 w 165"/>
              <a:gd name="T11" fmla="*/ 2147483647 h 165"/>
              <a:gd name="T12" fmla="*/ 0 w 165"/>
              <a:gd name="T13" fmla="*/ 2147483647 h 165"/>
              <a:gd name="T14" fmla="*/ 2147483647 w 165"/>
              <a:gd name="T15" fmla="*/ 2147483647 h 165"/>
              <a:gd name="T16" fmla="*/ 2147483647 w 165"/>
              <a:gd name="T17" fmla="*/ 2147483647 h 165"/>
              <a:gd name="T18" fmla="*/ 2147483647 w 165"/>
              <a:gd name="T19" fmla="*/ 2147483647 h 165"/>
              <a:gd name="T20" fmla="*/ 2147483647 w 165"/>
              <a:gd name="T21" fmla="*/ 2147483647 h 165"/>
              <a:gd name="T22" fmla="*/ 2147483647 w 165"/>
              <a:gd name="T23" fmla="*/ 2147483647 h 165"/>
              <a:gd name="T24" fmla="*/ 2147483647 w 165"/>
              <a:gd name="T25" fmla="*/ 2147483647 h 165"/>
              <a:gd name="T26" fmla="*/ 2147483647 w 165"/>
              <a:gd name="T27" fmla="*/ 2147483647 h 165"/>
              <a:gd name="T28" fmla="*/ 2147483647 w 165"/>
              <a:gd name="T29" fmla="*/ 2147483647 h 165"/>
              <a:gd name="T30" fmla="*/ 2147483647 w 165"/>
              <a:gd name="T31" fmla="*/ 2147483647 h 165"/>
              <a:gd name="T32" fmla="*/ 2147483647 w 165"/>
              <a:gd name="T33" fmla="*/ 2147483647 h 165"/>
              <a:gd name="T34" fmla="*/ 2147483647 w 165"/>
              <a:gd name="T35" fmla="*/ 2147483647 h 165"/>
              <a:gd name="T36" fmla="*/ 2147483647 w 165"/>
              <a:gd name="T37" fmla="*/ 2147483647 h 165"/>
              <a:gd name="T38" fmla="*/ 2147483647 w 165"/>
              <a:gd name="T39" fmla="*/ 2147483647 h 165"/>
              <a:gd name="T40" fmla="*/ 2147483647 w 165"/>
              <a:gd name="T41" fmla="*/ 2147483647 h 165"/>
              <a:gd name="T42" fmla="*/ 2147483647 w 165"/>
              <a:gd name="T43" fmla="*/ 0 h 16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5"/>
              <a:gd name="T67" fmla="*/ 0 h 165"/>
              <a:gd name="T68" fmla="*/ 165 w 165"/>
              <a:gd name="T69" fmla="*/ 165 h 16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5" h="165">
                <a:moveTo>
                  <a:pt x="53" y="0"/>
                </a:moveTo>
                <a:lnTo>
                  <a:pt x="27" y="24"/>
                </a:lnTo>
                <a:lnTo>
                  <a:pt x="27" y="55"/>
                </a:lnTo>
                <a:lnTo>
                  <a:pt x="21" y="78"/>
                </a:lnTo>
                <a:lnTo>
                  <a:pt x="20" y="100"/>
                </a:lnTo>
                <a:lnTo>
                  <a:pt x="0" y="120"/>
                </a:lnTo>
                <a:lnTo>
                  <a:pt x="0" y="139"/>
                </a:lnTo>
                <a:lnTo>
                  <a:pt x="14" y="141"/>
                </a:lnTo>
                <a:lnTo>
                  <a:pt x="25" y="148"/>
                </a:lnTo>
                <a:lnTo>
                  <a:pt x="27" y="151"/>
                </a:lnTo>
                <a:lnTo>
                  <a:pt x="58" y="165"/>
                </a:lnTo>
                <a:lnTo>
                  <a:pt x="71" y="157"/>
                </a:lnTo>
                <a:lnTo>
                  <a:pt x="114" y="157"/>
                </a:lnTo>
                <a:lnTo>
                  <a:pt x="126" y="142"/>
                </a:lnTo>
                <a:lnTo>
                  <a:pt x="142" y="128"/>
                </a:lnTo>
                <a:lnTo>
                  <a:pt x="151" y="97"/>
                </a:lnTo>
                <a:lnTo>
                  <a:pt x="165" y="86"/>
                </a:lnTo>
                <a:lnTo>
                  <a:pt x="134" y="53"/>
                </a:lnTo>
                <a:lnTo>
                  <a:pt x="97" y="32"/>
                </a:lnTo>
                <a:lnTo>
                  <a:pt x="72" y="35"/>
                </a:lnTo>
                <a:lnTo>
                  <a:pt x="69" y="14"/>
                </a:lnTo>
                <a:lnTo>
                  <a:pt x="53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6107633" y="4043511"/>
            <a:ext cx="420688" cy="2409825"/>
          </a:xfrm>
          <a:custGeom>
            <a:avLst/>
            <a:gdLst>
              <a:gd name="T0" fmla="*/ 2147483647 w 231"/>
              <a:gd name="T1" fmla="*/ 0 h 1279"/>
              <a:gd name="T2" fmla="*/ 2147483647 w 231"/>
              <a:gd name="T3" fmla="*/ 2147483647 h 1279"/>
              <a:gd name="T4" fmla="*/ 2147483647 w 231"/>
              <a:gd name="T5" fmla="*/ 2147483647 h 1279"/>
              <a:gd name="T6" fmla="*/ 2147483647 w 231"/>
              <a:gd name="T7" fmla="*/ 2147483647 h 1279"/>
              <a:gd name="T8" fmla="*/ 2147483647 w 231"/>
              <a:gd name="T9" fmla="*/ 2147483647 h 1279"/>
              <a:gd name="T10" fmla="*/ 2147483647 w 231"/>
              <a:gd name="T11" fmla="*/ 2147483647 h 1279"/>
              <a:gd name="T12" fmla="*/ 2147483647 w 231"/>
              <a:gd name="T13" fmla="*/ 2147483647 h 1279"/>
              <a:gd name="T14" fmla="*/ 2147483647 w 231"/>
              <a:gd name="T15" fmla="*/ 2147483647 h 1279"/>
              <a:gd name="T16" fmla="*/ 2147483647 w 231"/>
              <a:gd name="T17" fmla="*/ 2147483647 h 1279"/>
              <a:gd name="T18" fmla="*/ 2147483647 w 231"/>
              <a:gd name="T19" fmla="*/ 2147483647 h 1279"/>
              <a:gd name="T20" fmla="*/ 2147483647 w 231"/>
              <a:gd name="T21" fmla="*/ 2147483647 h 1279"/>
              <a:gd name="T22" fmla="*/ 2147483647 w 231"/>
              <a:gd name="T23" fmla="*/ 2147483647 h 1279"/>
              <a:gd name="T24" fmla="*/ 2147483647 w 231"/>
              <a:gd name="T25" fmla="*/ 2147483647 h 1279"/>
              <a:gd name="T26" fmla="*/ 2147483647 w 231"/>
              <a:gd name="T27" fmla="*/ 2147483647 h 1279"/>
              <a:gd name="T28" fmla="*/ 2147483647 w 231"/>
              <a:gd name="T29" fmla="*/ 2147483647 h 1279"/>
              <a:gd name="T30" fmla="*/ 2147483647 w 231"/>
              <a:gd name="T31" fmla="*/ 2147483647 h 1279"/>
              <a:gd name="T32" fmla="*/ 2147483647 w 231"/>
              <a:gd name="T33" fmla="*/ 2147483647 h 1279"/>
              <a:gd name="T34" fmla="*/ 2147483647 w 231"/>
              <a:gd name="T35" fmla="*/ 2147483647 h 1279"/>
              <a:gd name="T36" fmla="*/ 2147483647 w 231"/>
              <a:gd name="T37" fmla="*/ 2147483647 h 1279"/>
              <a:gd name="T38" fmla="*/ 2147483647 w 231"/>
              <a:gd name="T39" fmla="*/ 2147483647 h 1279"/>
              <a:gd name="T40" fmla="*/ 2147483647 w 231"/>
              <a:gd name="T41" fmla="*/ 2147483647 h 1279"/>
              <a:gd name="T42" fmla="*/ 2147483647 w 231"/>
              <a:gd name="T43" fmla="*/ 2147483647 h 1279"/>
              <a:gd name="T44" fmla="*/ 2147483647 w 231"/>
              <a:gd name="T45" fmla="*/ 2147483647 h 1279"/>
              <a:gd name="T46" fmla="*/ 2147483647 w 231"/>
              <a:gd name="T47" fmla="*/ 2147483647 h 1279"/>
              <a:gd name="T48" fmla="*/ 2147483647 w 231"/>
              <a:gd name="T49" fmla="*/ 2147483647 h 1279"/>
              <a:gd name="T50" fmla="*/ 2147483647 w 231"/>
              <a:gd name="T51" fmla="*/ 2147483647 h 1279"/>
              <a:gd name="T52" fmla="*/ 2147483647 w 231"/>
              <a:gd name="T53" fmla="*/ 2147483647 h 1279"/>
              <a:gd name="T54" fmla="*/ 2147483647 w 231"/>
              <a:gd name="T55" fmla="*/ 2147483647 h 1279"/>
              <a:gd name="T56" fmla="*/ 2147483647 w 231"/>
              <a:gd name="T57" fmla="*/ 2147483647 h 1279"/>
              <a:gd name="T58" fmla="*/ 2147483647 w 231"/>
              <a:gd name="T59" fmla="*/ 2147483647 h 1279"/>
              <a:gd name="T60" fmla="*/ 2147483647 w 231"/>
              <a:gd name="T61" fmla="*/ 2147483647 h 1279"/>
              <a:gd name="T62" fmla="*/ 2147483647 w 231"/>
              <a:gd name="T63" fmla="*/ 2147483647 h 1279"/>
              <a:gd name="T64" fmla="*/ 0 w 231"/>
              <a:gd name="T65" fmla="*/ 2147483647 h 1279"/>
              <a:gd name="T66" fmla="*/ 2147483647 w 231"/>
              <a:gd name="T67" fmla="*/ 2147483647 h 1279"/>
              <a:gd name="T68" fmla="*/ 2147483647 w 231"/>
              <a:gd name="T69" fmla="*/ 2147483647 h 1279"/>
              <a:gd name="T70" fmla="*/ 2147483647 w 231"/>
              <a:gd name="T71" fmla="*/ 2147483647 h 1279"/>
              <a:gd name="T72" fmla="*/ 2147483647 w 231"/>
              <a:gd name="T73" fmla="*/ 2147483647 h 1279"/>
              <a:gd name="T74" fmla="*/ 2147483647 w 231"/>
              <a:gd name="T75" fmla="*/ 2147483647 h 1279"/>
              <a:gd name="T76" fmla="*/ 2147483647 w 231"/>
              <a:gd name="T77" fmla="*/ 2147483647 h 1279"/>
              <a:gd name="T78" fmla="*/ 2147483647 w 231"/>
              <a:gd name="T79" fmla="*/ 2147483647 h 1279"/>
              <a:gd name="T80" fmla="*/ 2147483647 w 231"/>
              <a:gd name="T81" fmla="*/ 2147483647 h 1279"/>
              <a:gd name="T82" fmla="*/ 2147483647 w 231"/>
              <a:gd name="T83" fmla="*/ 2147483647 h 1279"/>
              <a:gd name="T84" fmla="*/ 2147483647 w 231"/>
              <a:gd name="T85" fmla="*/ 2147483647 h 1279"/>
              <a:gd name="T86" fmla="*/ 2147483647 w 231"/>
              <a:gd name="T87" fmla="*/ 2147483647 h 1279"/>
              <a:gd name="T88" fmla="*/ 2147483647 w 231"/>
              <a:gd name="T89" fmla="*/ 2147483647 h 1279"/>
              <a:gd name="T90" fmla="*/ 2147483647 w 231"/>
              <a:gd name="T91" fmla="*/ 2147483647 h 1279"/>
              <a:gd name="T92" fmla="*/ 2147483647 w 231"/>
              <a:gd name="T93" fmla="*/ 2147483647 h 1279"/>
              <a:gd name="T94" fmla="*/ 2147483647 w 231"/>
              <a:gd name="T95" fmla="*/ 2147483647 h 1279"/>
              <a:gd name="T96" fmla="*/ 2147483647 w 231"/>
              <a:gd name="T97" fmla="*/ 2147483647 h 1279"/>
              <a:gd name="T98" fmla="*/ 2147483647 w 231"/>
              <a:gd name="T99" fmla="*/ 2147483647 h 1279"/>
              <a:gd name="T100" fmla="*/ 2147483647 w 231"/>
              <a:gd name="T101" fmla="*/ 2147483647 h 1279"/>
              <a:gd name="T102" fmla="*/ 2147483647 w 231"/>
              <a:gd name="T103" fmla="*/ 2147483647 h 12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1"/>
              <a:gd name="T157" fmla="*/ 0 h 1279"/>
              <a:gd name="T158" fmla="*/ 231 w 231"/>
              <a:gd name="T159" fmla="*/ 1279 h 12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1" h="1279">
                <a:moveTo>
                  <a:pt x="26" y="38"/>
                </a:moveTo>
                <a:lnTo>
                  <a:pt x="52" y="0"/>
                </a:lnTo>
                <a:lnTo>
                  <a:pt x="74" y="30"/>
                </a:lnTo>
                <a:lnTo>
                  <a:pt x="93" y="76"/>
                </a:lnTo>
                <a:lnTo>
                  <a:pt x="78" y="122"/>
                </a:lnTo>
                <a:lnTo>
                  <a:pt x="145" y="160"/>
                </a:lnTo>
                <a:lnTo>
                  <a:pt x="154" y="196"/>
                </a:lnTo>
                <a:lnTo>
                  <a:pt x="145" y="217"/>
                </a:lnTo>
                <a:lnTo>
                  <a:pt x="120" y="233"/>
                </a:lnTo>
                <a:lnTo>
                  <a:pt x="105" y="267"/>
                </a:lnTo>
                <a:lnTo>
                  <a:pt x="112" y="280"/>
                </a:lnTo>
                <a:lnTo>
                  <a:pt x="105" y="331"/>
                </a:lnTo>
                <a:lnTo>
                  <a:pt x="97" y="356"/>
                </a:lnTo>
                <a:lnTo>
                  <a:pt x="66" y="395"/>
                </a:lnTo>
                <a:lnTo>
                  <a:pt x="77" y="439"/>
                </a:lnTo>
                <a:lnTo>
                  <a:pt x="80" y="492"/>
                </a:lnTo>
                <a:lnTo>
                  <a:pt x="87" y="591"/>
                </a:lnTo>
                <a:lnTo>
                  <a:pt x="93" y="617"/>
                </a:lnTo>
                <a:lnTo>
                  <a:pt x="82" y="645"/>
                </a:lnTo>
                <a:lnTo>
                  <a:pt x="82" y="801"/>
                </a:lnTo>
                <a:lnTo>
                  <a:pt x="82" y="864"/>
                </a:lnTo>
                <a:lnTo>
                  <a:pt x="107" y="896"/>
                </a:lnTo>
                <a:lnTo>
                  <a:pt x="105" y="915"/>
                </a:lnTo>
                <a:lnTo>
                  <a:pt x="113" y="924"/>
                </a:lnTo>
                <a:lnTo>
                  <a:pt x="105" y="949"/>
                </a:lnTo>
                <a:lnTo>
                  <a:pt x="121" y="962"/>
                </a:lnTo>
                <a:lnTo>
                  <a:pt x="121" y="996"/>
                </a:lnTo>
                <a:lnTo>
                  <a:pt x="113" y="989"/>
                </a:lnTo>
                <a:lnTo>
                  <a:pt x="113" y="999"/>
                </a:lnTo>
                <a:lnTo>
                  <a:pt x="120" y="1026"/>
                </a:lnTo>
                <a:lnTo>
                  <a:pt x="120" y="1060"/>
                </a:lnTo>
                <a:lnTo>
                  <a:pt x="112" y="1084"/>
                </a:lnTo>
                <a:lnTo>
                  <a:pt x="112" y="1105"/>
                </a:lnTo>
                <a:lnTo>
                  <a:pt x="106" y="1118"/>
                </a:lnTo>
                <a:lnTo>
                  <a:pt x="106" y="1151"/>
                </a:lnTo>
                <a:lnTo>
                  <a:pt x="120" y="1165"/>
                </a:lnTo>
                <a:lnTo>
                  <a:pt x="127" y="1165"/>
                </a:lnTo>
                <a:lnTo>
                  <a:pt x="135" y="1212"/>
                </a:lnTo>
                <a:lnTo>
                  <a:pt x="158" y="1225"/>
                </a:lnTo>
                <a:lnTo>
                  <a:pt x="175" y="1227"/>
                </a:lnTo>
                <a:lnTo>
                  <a:pt x="190" y="1234"/>
                </a:lnTo>
                <a:lnTo>
                  <a:pt x="208" y="1228"/>
                </a:lnTo>
                <a:lnTo>
                  <a:pt x="231" y="1226"/>
                </a:lnTo>
                <a:lnTo>
                  <a:pt x="200" y="1246"/>
                </a:lnTo>
                <a:lnTo>
                  <a:pt x="185" y="1248"/>
                </a:lnTo>
                <a:lnTo>
                  <a:pt x="175" y="1262"/>
                </a:lnTo>
                <a:lnTo>
                  <a:pt x="173" y="1279"/>
                </a:lnTo>
                <a:lnTo>
                  <a:pt x="138" y="1249"/>
                </a:lnTo>
                <a:lnTo>
                  <a:pt x="147" y="1241"/>
                </a:lnTo>
                <a:lnTo>
                  <a:pt x="143" y="1232"/>
                </a:lnTo>
                <a:lnTo>
                  <a:pt x="135" y="1234"/>
                </a:lnTo>
                <a:lnTo>
                  <a:pt x="129" y="1217"/>
                </a:lnTo>
                <a:lnTo>
                  <a:pt x="107" y="1217"/>
                </a:lnTo>
                <a:lnTo>
                  <a:pt x="94" y="1211"/>
                </a:lnTo>
                <a:lnTo>
                  <a:pt x="94" y="1194"/>
                </a:lnTo>
                <a:lnTo>
                  <a:pt x="78" y="1169"/>
                </a:lnTo>
                <a:lnTo>
                  <a:pt x="68" y="1121"/>
                </a:lnTo>
                <a:lnTo>
                  <a:pt x="66" y="1100"/>
                </a:lnTo>
                <a:lnTo>
                  <a:pt x="51" y="1070"/>
                </a:lnTo>
                <a:lnTo>
                  <a:pt x="60" y="1064"/>
                </a:lnTo>
                <a:lnTo>
                  <a:pt x="73" y="1060"/>
                </a:lnTo>
                <a:lnTo>
                  <a:pt x="47" y="1035"/>
                </a:lnTo>
                <a:lnTo>
                  <a:pt x="45" y="1023"/>
                </a:lnTo>
                <a:lnTo>
                  <a:pt x="36" y="1027"/>
                </a:lnTo>
                <a:lnTo>
                  <a:pt x="21" y="1018"/>
                </a:lnTo>
                <a:lnTo>
                  <a:pt x="0" y="1003"/>
                </a:lnTo>
                <a:lnTo>
                  <a:pt x="14" y="990"/>
                </a:lnTo>
                <a:lnTo>
                  <a:pt x="28" y="973"/>
                </a:lnTo>
                <a:lnTo>
                  <a:pt x="32" y="984"/>
                </a:lnTo>
                <a:lnTo>
                  <a:pt x="52" y="1003"/>
                </a:lnTo>
                <a:lnTo>
                  <a:pt x="69" y="999"/>
                </a:lnTo>
                <a:lnTo>
                  <a:pt x="59" y="986"/>
                </a:lnTo>
                <a:lnTo>
                  <a:pt x="66" y="968"/>
                </a:lnTo>
                <a:lnTo>
                  <a:pt x="69" y="947"/>
                </a:lnTo>
                <a:lnTo>
                  <a:pt x="60" y="940"/>
                </a:lnTo>
                <a:lnTo>
                  <a:pt x="75" y="933"/>
                </a:lnTo>
                <a:lnTo>
                  <a:pt x="50" y="899"/>
                </a:lnTo>
                <a:lnTo>
                  <a:pt x="51" y="805"/>
                </a:lnTo>
                <a:lnTo>
                  <a:pt x="29" y="806"/>
                </a:lnTo>
                <a:lnTo>
                  <a:pt x="11" y="788"/>
                </a:lnTo>
                <a:lnTo>
                  <a:pt x="9" y="749"/>
                </a:lnTo>
                <a:lnTo>
                  <a:pt x="19" y="731"/>
                </a:lnTo>
                <a:lnTo>
                  <a:pt x="19" y="705"/>
                </a:lnTo>
                <a:lnTo>
                  <a:pt x="12" y="698"/>
                </a:lnTo>
                <a:lnTo>
                  <a:pt x="18" y="662"/>
                </a:lnTo>
                <a:lnTo>
                  <a:pt x="29" y="623"/>
                </a:lnTo>
                <a:lnTo>
                  <a:pt x="28" y="590"/>
                </a:lnTo>
                <a:lnTo>
                  <a:pt x="43" y="574"/>
                </a:lnTo>
                <a:lnTo>
                  <a:pt x="43" y="532"/>
                </a:lnTo>
                <a:lnTo>
                  <a:pt x="43" y="449"/>
                </a:lnTo>
                <a:lnTo>
                  <a:pt x="59" y="428"/>
                </a:lnTo>
                <a:lnTo>
                  <a:pt x="56" y="418"/>
                </a:lnTo>
                <a:lnTo>
                  <a:pt x="45" y="401"/>
                </a:lnTo>
                <a:lnTo>
                  <a:pt x="43" y="360"/>
                </a:lnTo>
                <a:lnTo>
                  <a:pt x="48" y="351"/>
                </a:lnTo>
                <a:lnTo>
                  <a:pt x="52" y="324"/>
                </a:lnTo>
                <a:lnTo>
                  <a:pt x="54" y="225"/>
                </a:lnTo>
                <a:lnTo>
                  <a:pt x="37" y="215"/>
                </a:lnTo>
                <a:lnTo>
                  <a:pt x="51" y="194"/>
                </a:lnTo>
                <a:lnTo>
                  <a:pt x="51" y="165"/>
                </a:lnTo>
                <a:lnTo>
                  <a:pt x="51" y="123"/>
                </a:lnTo>
                <a:lnTo>
                  <a:pt x="51" y="84"/>
                </a:lnTo>
                <a:lnTo>
                  <a:pt x="42" y="51"/>
                </a:lnTo>
                <a:lnTo>
                  <a:pt x="26" y="3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6879158" y="2613173"/>
            <a:ext cx="244475" cy="263525"/>
          </a:xfrm>
          <a:custGeom>
            <a:avLst/>
            <a:gdLst>
              <a:gd name="T0" fmla="*/ 2147483647 w 134"/>
              <a:gd name="T1" fmla="*/ 0 h 140"/>
              <a:gd name="T2" fmla="*/ 2147483647 w 134"/>
              <a:gd name="T3" fmla="*/ 2147483647 h 140"/>
              <a:gd name="T4" fmla="*/ 2147483647 w 134"/>
              <a:gd name="T5" fmla="*/ 2147483647 h 140"/>
              <a:gd name="T6" fmla="*/ 2147483647 w 134"/>
              <a:gd name="T7" fmla="*/ 2147483647 h 140"/>
              <a:gd name="T8" fmla="*/ 2147483647 w 134"/>
              <a:gd name="T9" fmla="*/ 2147483647 h 140"/>
              <a:gd name="T10" fmla="*/ 2147483647 w 134"/>
              <a:gd name="T11" fmla="*/ 2147483647 h 140"/>
              <a:gd name="T12" fmla="*/ 2147483647 w 134"/>
              <a:gd name="T13" fmla="*/ 2147483647 h 140"/>
              <a:gd name="T14" fmla="*/ 2147483647 w 134"/>
              <a:gd name="T15" fmla="*/ 2147483647 h 140"/>
              <a:gd name="T16" fmla="*/ 2147483647 w 134"/>
              <a:gd name="T17" fmla="*/ 2147483647 h 140"/>
              <a:gd name="T18" fmla="*/ 2147483647 w 134"/>
              <a:gd name="T19" fmla="*/ 2147483647 h 140"/>
              <a:gd name="T20" fmla="*/ 2147483647 w 134"/>
              <a:gd name="T21" fmla="*/ 2147483647 h 140"/>
              <a:gd name="T22" fmla="*/ 2147483647 w 134"/>
              <a:gd name="T23" fmla="*/ 2147483647 h 140"/>
              <a:gd name="T24" fmla="*/ 2147483647 w 134"/>
              <a:gd name="T25" fmla="*/ 2147483647 h 140"/>
              <a:gd name="T26" fmla="*/ 2147483647 w 134"/>
              <a:gd name="T27" fmla="*/ 2147483647 h 140"/>
              <a:gd name="T28" fmla="*/ 2147483647 w 134"/>
              <a:gd name="T29" fmla="*/ 2147483647 h 140"/>
              <a:gd name="T30" fmla="*/ 0 w 134"/>
              <a:gd name="T31" fmla="*/ 2147483647 h 140"/>
              <a:gd name="T32" fmla="*/ 2147483647 w 134"/>
              <a:gd name="T33" fmla="*/ 0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4"/>
              <a:gd name="T52" fmla="*/ 0 h 140"/>
              <a:gd name="T53" fmla="*/ 134 w 134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4" h="140">
                <a:moveTo>
                  <a:pt x="31" y="0"/>
                </a:moveTo>
                <a:lnTo>
                  <a:pt x="51" y="8"/>
                </a:lnTo>
                <a:lnTo>
                  <a:pt x="125" y="8"/>
                </a:lnTo>
                <a:lnTo>
                  <a:pt x="130" y="29"/>
                </a:lnTo>
                <a:lnTo>
                  <a:pt x="115" y="54"/>
                </a:lnTo>
                <a:lnTo>
                  <a:pt x="122" y="62"/>
                </a:lnTo>
                <a:lnTo>
                  <a:pt x="122" y="80"/>
                </a:lnTo>
                <a:lnTo>
                  <a:pt x="134" y="96"/>
                </a:lnTo>
                <a:lnTo>
                  <a:pt x="134" y="116"/>
                </a:lnTo>
                <a:lnTo>
                  <a:pt x="110" y="124"/>
                </a:lnTo>
                <a:lnTo>
                  <a:pt x="82" y="122"/>
                </a:lnTo>
                <a:lnTo>
                  <a:pt x="65" y="140"/>
                </a:lnTo>
                <a:lnTo>
                  <a:pt x="55" y="138"/>
                </a:lnTo>
                <a:lnTo>
                  <a:pt x="40" y="79"/>
                </a:lnTo>
                <a:lnTo>
                  <a:pt x="9" y="57"/>
                </a:lnTo>
                <a:lnTo>
                  <a:pt x="0" y="38"/>
                </a:lnTo>
                <a:lnTo>
                  <a:pt x="31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6" name="Freeform 15"/>
          <p:cNvSpPr>
            <a:spLocks/>
          </p:cNvSpPr>
          <p:nvPr/>
        </p:nvSpPr>
        <p:spPr bwMode="auto">
          <a:xfrm>
            <a:off x="7082358" y="2614761"/>
            <a:ext cx="177800" cy="254000"/>
          </a:xfrm>
          <a:custGeom>
            <a:avLst/>
            <a:gdLst>
              <a:gd name="T0" fmla="*/ 2147483647 w 98"/>
              <a:gd name="T1" fmla="*/ 2147483647 h 135"/>
              <a:gd name="T2" fmla="*/ 2147483647 w 98"/>
              <a:gd name="T3" fmla="*/ 0 h 135"/>
              <a:gd name="T4" fmla="*/ 2147483647 w 98"/>
              <a:gd name="T5" fmla="*/ 2147483647 h 135"/>
              <a:gd name="T6" fmla="*/ 2147483647 w 98"/>
              <a:gd name="T7" fmla="*/ 2147483647 h 135"/>
              <a:gd name="T8" fmla="*/ 2147483647 w 98"/>
              <a:gd name="T9" fmla="*/ 2147483647 h 135"/>
              <a:gd name="T10" fmla="*/ 2147483647 w 98"/>
              <a:gd name="T11" fmla="*/ 2147483647 h 135"/>
              <a:gd name="T12" fmla="*/ 2147483647 w 98"/>
              <a:gd name="T13" fmla="*/ 2147483647 h 135"/>
              <a:gd name="T14" fmla="*/ 2147483647 w 98"/>
              <a:gd name="T15" fmla="*/ 2147483647 h 135"/>
              <a:gd name="T16" fmla="*/ 2147483647 w 98"/>
              <a:gd name="T17" fmla="*/ 2147483647 h 135"/>
              <a:gd name="T18" fmla="*/ 2147483647 w 98"/>
              <a:gd name="T19" fmla="*/ 2147483647 h 135"/>
              <a:gd name="T20" fmla="*/ 0 w 98"/>
              <a:gd name="T21" fmla="*/ 2147483647 h 135"/>
              <a:gd name="T22" fmla="*/ 2147483647 w 98"/>
              <a:gd name="T23" fmla="*/ 2147483647 h 135"/>
              <a:gd name="T24" fmla="*/ 2147483647 w 98"/>
              <a:gd name="T25" fmla="*/ 2147483647 h 135"/>
              <a:gd name="T26" fmla="*/ 2147483647 w 98"/>
              <a:gd name="T27" fmla="*/ 2147483647 h 135"/>
              <a:gd name="T28" fmla="*/ 2147483647 w 98"/>
              <a:gd name="T29" fmla="*/ 2147483647 h 135"/>
              <a:gd name="T30" fmla="*/ 2147483647 w 98"/>
              <a:gd name="T31" fmla="*/ 2147483647 h 135"/>
              <a:gd name="T32" fmla="*/ 2147483647 w 98"/>
              <a:gd name="T33" fmla="*/ 2147483647 h 135"/>
              <a:gd name="T34" fmla="*/ 2147483647 w 98"/>
              <a:gd name="T35" fmla="*/ 2147483647 h 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8"/>
              <a:gd name="T55" fmla="*/ 0 h 135"/>
              <a:gd name="T56" fmla="*/ 98 w 98"/>
              <a:gd name="T57" fmla="*/ 135 h 1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8" h="135">
                <a:moveTo>
                  <a:pt x="14" y="8"/>
                </a:moveTo>
                <a:lnTo>
                  <a:pt x="26" y="0"/>
                </a:lnTo>
                <a:lnTo>
                  <a:pt x="51" y="32"/>
                </a:lnTo>
                <a:lnTo>
                  <a:pt x="83" y="47"/>
                </a:lnTo>
                <a:lnTo>
                  <a:pt x="98" y="64"/>
                </a:lnTo>
                <a:lnTo>
                  <a:pt x="84" y="76"/>
                </a:lnTo>
                <a:lnTo>
                  <a:pt x="74" y="83"/>
                </a:lnTo>
                <a:lnTo>
                  <a:pt x="43" y="129"/>
                </a:lnTo>
                <a:lnTo>
                  <a:pt x="22" y="135"/>
                </a:lnTo>
                <a:lnTo>
                  <a:pt x="9" y="128"/>
                </a:lnTo>
                <a:lnTo>
                  <a:pt x="0" y="121"/>
                </a:lnTo>
                <a:lnTo>
                  <a:pt x="23" y="115"/>
                </a:lnTo>
                <a:lnTo>
                  <a:pt x="23" y="95"/>
                </a:lnTo>
                <a:lnTo>
                  <a:pt x="11" y="79"/>
                </a:lnTo>
                <a:lnTo>
                  <a:pt x="11" y="63"/>
                </a:lnTo>
                <a:lnTo>
                  <a:pt x="4" y="53"/>
                </a:lnTo>
                <a:lnTo>
                  <a:pt x="19" y="28"/>
                </a:lnTo>
                <a:lnTo>
                  <a:pt x="14" y="8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7" name="Freeform 16"/>
          <p:cNvSpPr>
            <a:spLocks/>
          </p:cNvSpPr>
          <p:nvPr/>
        </p:nvSpPr>
        <p:spPr bwMode="auto">
          <a:xfrm>
            <a:off x="4939233" y="2011511"/>
            <a:ext cx="285750" cy="255587"/>
          </a:xfrm>
          <a:custGeom>
            <a:avLst/>
            <a:gdLst>
              <a:gd name="T0" fmla="*/ 2147483647 w 1096"/>
              <a:gd name="T1" fmla="*/ 2147483647 h 962"/>
              <a:gd name="T2" fmla="*/ 2147483647 w 1096"/>
              <a:gd name="T3" fmla="*/ 0 h 962"/>
              <a:gd name="T4" fmla="*/ 2147483647 w 1096"/>
              <a:gd name="T5" fmla="*/ 2147483647 h 962"/>
              <a:gd name="T6" fmla="*/ 2147483647 w 1096"/>
              <a:gd name="T7" fmla="*/ 2147483647 h 962"/>
              <a:gd name="T8" fmla="*/ 2147483647 w 1096"/>
              <a:gd name="T9" fmla="*/ 2147483647 h 962"/>
              <a:gd name="T10" fmla="*/ 2147483647 w 1096"/>
              <a:gd name="T11" fmla="*/ 2147483647 h 962"/>
              <a:gd name="T12" fmla="*/ 2147483647 w 1096"/>
              <a:gd name="T13" fmla="*/ 2147483647 h 962"/>
              <a:gd name="T14" fmla="*/ 2147483647 w 1096"/>
              <a:gd name="T15" fmla="*/ 2147483647 h 962"/>
              <a:gd name="T16" fmla="*/ 2147483647 w 1096"/>
              <a:gd name="T17" fmla="*/ 2147483647 h 962"/>
              <a:gd name="T18" fmla="*/ 2147483647 w 1096"/>
              <a:gd name="T19" fmla="*/ 2147483647 h 962"/>
              <a:gd name="T20" fmla="*/ 2147483647 w 1096"/>
              <a:gd name="T21" fmla="*/ 2147483647 h 962"/>
              <a:gd name="T22" fmla="*/ 0 w 1096"/>
              <a:gd name="T23" fmla="*/ 2147483647 h 962"/>
              <a:gd name="T24" fmla="*/ 2147483647 w 1096"/>
              <a:gd name="T25" fmla="*/ 2147483647 h 962"/>
              <a:gd name="T26" fmla="*/ 2147483647 w 1096"/>
              <a:gd name="T27" fmla="*/ 2147483647 h 962"/>
              <a:gd name="T28" fmla="*/ 2147483647 w 1096"/>
              <a:gd name="T29" fmla="*/ 2147483647 h 962"/>
              <a:gd name="T30" fmla="*/ 2147483647 w 1096"/>
              <a:gd name="T31" fmla="*/ 2147483647 h 962"/>
              <a:gd name="T32" fmla="*/ 2147483647 w 1096"/>
              <a:gd name="T33" fmla="*/ 2147483647 h 962"/>
              <a:gd name="T34" fmla="*/ 2147483647 w 1096"/>
              <a:gd name="T35" fmla="*/ 2147483647 h 962"/>
              <a:gd name="T36" fmla="*/ 2147483647 w 1096"/>
              <a:gd name="T37" fmla="*/ 2147483647 h 962"/>
              <a:gd name="T38" fmla="*/ 2147483647 w 1096"/>
              <a:gd name="T39" fmla="*/ 2147483647 h 962"/>
              <a:gd name="T40" fmla="*/ 2147483647 w 1096"/>
              <a:gd name="T41" fmla="*/ 2147483647 h 962"/>
              <a:gd name="T42" fmla="*/ 2147483647 w 1096"/>
              <a:gd name="T43" fmla="*/ 2147483647 h 962"/>
              <a:gd name="T44" fmla="*/ 2147483647 w 1096"/>
              <a:gd name="T45" fmla="*/ 2147483647 h 962"/>
              <a:gd name="T46" fmla="*/ 2147483647 w 1096"/>
              <a:gd name="T47" fmla="*/ 2147483647 h 962"/>
              <a:gd name="T48" fmla="*/ 2147483647 w 1096"/>
              <a:gd name="T49" fmla="*/ 2147483647 h 962"/>
              <a:gd name="T50" fmla="*/ 2147483647 w 1096"/>
              <a:gd name="T51" fmla="*/ 2147483647 h 962"/>
              <a:gd name="T52" fmla="*/ 2147483647 w 1096"/>
              <a:gd name="T53" fmla="*/ 2147483647 h 962"/>
              <a:gd name="T54" fmla="*/ 2147483647 w 1096"/>
              <a:gd name="T55" fmla="*/ 2147483647 h 9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6"/>
              <a:gd name="T85" fmla="*/ 0 h 962"/>
              <a:gd name="T86" fmla="*/ 1096 w 1096"/>
              <a:gd name="T87" fmla="*/ 962 h 9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6" h="962">
                <a:moveTo>
                  <a:pt x="881" y="11"/>
                </a:moveTo>
                <a:lnTo>
                  <a:pt x="720" y="0"/>
                </a:lnTo>
                <a:lnTo>
                  <a:pt x="618" y="64"/>
                </a:lnTo>
                <a:lnTo>
                  <a:pt x="450" y="37"/>
                </a:lnTo>
                <a:lnTo>
                  <a:pt x="425" y="135"/>
                </a:lnTo>
                <a:lnTo>
                  <a:pt x="316" y="199"/>
                </a:lnTo>
                <a:lnTo>
                  <a:pt x="365" y="334"/>
                </a:lnTo>
                <a:lnTo>
                  <a:pt x="366" y="441"/>
                </a:lnTo>
                <a:lnTo>
                  <a:pt x="214" y="478"/>
                </a:lnTo>
                <a:lnTo>
                  <a:pt x="87" y="520"/>
                </a:lnTo>
                <a:lnTo>
                  <a:pt x="18" y="662"/>
                </a:lnTo>
                <a:lnTo>
                  <a:pt x="0" y="746"/>
                </a:lnTo>
                <a:lnTo>
                  <a:pt x="104" y="797"/>
                </a:lnTo>
                <a:lnTo>
                  <a:pt x="322" y="912"/>
                </a:lnTo>
                <a:lnTo>
                  <a:pt x="475" y="912"/>
                </a:lnTo>
                <a:lnTo>
                  <a:pt x="580" y="860"/>
                </a:lnTo>
                <a:lnTo>
                  <a:pt x="650" y="962"/>
                </a:lnTo>
                <a:lnTo>
                  <a:pt x="756" y="844"/>
                </a:lnTo>
                <a:lnTo>
                  <a:pt x="768" y="815"/>
                </a:lnTo>
                <a:lnTo>
                  <a:pt x="1096" y="462"/>
                </a:lnTo>
                <a:lnTo>
                  <a:pt x="914" y="501"/>
                </a:lnTo>
                <a:lnTo>
                  <a:pt x="903" y="449"/>
                </a:lnTo>
                <a:lnTo>
                  <a:pt x="812" y="516"/>
                </a:lnTo>
                <a:lnTo>
                  <a:pt x="792" y="488"/>
                </a:lnTo>
                <a:lnTo>
                  <a:pt x="752" y="466"/>
                </a:lnTo>
                <a:lnTo>
                  <a:pt x="778" y="113"/>
                </a:lnTo>
                <a:lnTo>
                  <a:pt x="850" y="81"/>
                </a:lnTo>
                <a:lnTo>
                  <a:pt x="881" y="1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5134496" y="2014686"/>
            <a:ext cx="50800" cy="128587"/>
          </a:xfrm>
          <a:custGeom>
            <a:avLst/>
            <a:gdLst>
              <a:gd name="T0" fmla="*/ 2147483647 w 190"/>
              <a:gd name="T1" fmla="*/ 2147483647 h 486"/>
              <a:gd name="T2" fmla="*/ 0 w 190"/>
              <a:gd name="T3" fmla="*/ 2147483647 h 486"/>
              <a:gd name="T4" fmla="*/ 2147483647 w 190"/>
              <a:gd name="T5" fmla="*/ 2147483647 h 486"/>
              <a:gd name="T6" fmla="*/ 2147483647 w 190"/>
              <a:gd name="T7" fmla="*/ 2147483647 h 486"/>
              <a:gd name="T8" fmla="*/ 2147483647 w 190"/>
              <a:gd name="T9" fmla="*/ 2147483647 h 486"/>
              <a:gd name="T10" fmla="*/ 2147483647 w 190"/>
              <a:gd name="T11" fmla="*/ 2147483647 h 486"/>
              <a:gd name="T12" fmla="*/ 2147483647 w 190"/>
              <a:gd name="T13" fmla="*/ 2147483647 h 486"/>
              <a:gd name="T14" fmla="*/ 2147483647 w 190"/>
              <a:gd name="T15" fmla="*/ 0 h 486"/>
              <a:gd name="T16" fmla="*/ 2147483647 w 190"/>
              <a:gd name="T17" fmla="*/ 2147483647 h 486"/>
              <a:gd name="T18" fmla="*/ 2147483647 w 190"/>
              <a:gd name="T19" fmla="*/ 2147483647 h 4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0"/>
              <a:gd name="T31" fmla="*/ 0 h 486"/>
              <a:gd name="T32" fmla="*/ 190 w 190"/>
              <a:gd name="T33" fmla="*/ 486 h 4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0" h="486">
                <a:moveTo>
                  <a:pt x="20" y="104"/>
                </a:moveTo>
                <a:lnTo>
                  <a:pt x="0" y="458"/>
                </a:lnTo>
                <a:lnTo>
                  <a:pt x="40" y="486"/>
                </a:lnTo>
                <a:lnTo>
                  <a:pt x="86" y="388"/>
                </a:lnTo>
                <a:lnTo>
                  <a:pt x="174" y="323"/>
                </a:lnTo>
                <a:lnTo>
                  <a:pt x="190" y="61"/>
                </a:lnTo>
                <a:lnTo>
                  <a:pt x="156" y="53"/>
                </a:lnTo>
                <a:lnTo>
                  <a:pt x="129" y="0"/>
                </a:lnTo>
                <a:lnTo>
                  <a:pt x="92" y="64"/>
                </a:lnTo>
                <a:lnTo>
                  <a:pt x="20" y="10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9" name="Freeform 18"/>
          <p:cNvSpPr>
            <a:spLocks/>
          </p:cNvSpPr>
          <p:nvPr/>
        </p:nvSpPr>
        <p:spPr bwMode="auto">
          <a:xfrm>
            <a:off x="5131321" y="2098823"/>
            <a:ext cx="342900" cy="184150"/>
          </a:xfrm>
          <a:custGeom>
            <a:avLst/>
            <a:gdLst>
              <a:gd name="T0" fmla="*/ 2147483647 w 1317"/>
              <a:gd name="T1" fmla="*/ 2147483647 h 697"/>
              <a:gd name="T2" fmla="*/ 2147483647 w 1317"/>
              <a:gd name="T3" fmla="*/ 2147483647 h 697"/>
              <a:gd name="T4" fmla="*/ 2147483647 w 1317"/>
              <a:gd name="T5" fmla="*/ 2147483647 h 697"/>
              <a:gd name="T6" fmla="*/ 2147483647 w 1317"/>
              <a:gd name="T7" fmla="*/ 2147483647 h 697"/>
              <a:gd name="T8" fmla="*/ 2147483647 w 1317"/>
              <a:gd name="T9" fmla="*/ 2147483647 h 697"/>
              <a:gd name="T10" fmla="*/ 2147483647 w 1317"/>
              <a:gd name="T11" fmla="*/ 0 h 697"/>
              <a:gd name="T12" fmla="*/ 2147483647 w 1317"/>
              <a:gd name="T13" fmla="*/ 2147483647 h 697"/>
              <a:gd name="T14" fmla="*/ 2147483647 w 1317"/>
              <a:gd name="T15" fmla="*/ 2147483647 h 697"/>
              <a:gd name="T16" fmla="*/ 2147483647 w 1317"/>
              <a:gd name="T17" fmla="*/ 2147483647 h 697"/>
              <a:gd name="T18" fmla="*/ 2147483647 w 1317"/>
              <a:gd name="T19" fmla="*/ 2147483647 h 697"/>
              <a:gd name="T20" fmla="*/ 2147483647 w 1317"/>
              <a:gd name="T21" fmla="*/ 2147483647 h 697"/>
              <a:gd name="T22" fmla="*/ 2147483647 w 1317"/>
              <a:gd name="T23" fmla="*/ 2147483647 h 697"/>
              <a:gd name="T24" fmla="*/ 2147483647 w 1317"/>
              <a:gd name="T25" fmla="*/ 2147483647 h 697"/>
              <a:gd name="T26" fmla="*/ 2147483647 w 1317"/>
              <a:gd name="T27" fmla="*/ 2147483647 h 697"/>
              <a:gd name="T28" fmla="*/ 2147483647 w 1317"/>
              <a:gd name="T29" fmla="*/ 2147483647 h 697"/>
              <a:gd name="T30" fmla="*/ 2147483647 w 1317"/>
              <a:gd name="T31" fmla="*/ 2147483647 h 697"/>
              <a:gd name="T32" fmla="*/ 2147483647 w 1317"/>
              <a:gd name="T33" fmla="*/ 2147483647 h 697"/>
              <a:gd name="T34" fmla="*/ 2147483647 w 1317"/>
              <a:gd name="T35" fmla="*/ 2147483647 h 697"/>
              <a:gd name="T36" fmla="*/ 2147483647 w 1317"/>
              <a:gd name="T37" fmla="*/ 2147483647 h 697"/>
              <a:gd name="T38" fmla="*/ 2147483647 w 1317"/>
              <a:gd name="T39" fmla="*/ 2147483647 h 697"/>
              <a:gd name="T40" fmla="*/ 2147483647 w 1317"/>
              <a:gd name="T41" fmla="*/ 2147483647 h 697"/>
              <a:gd name="T42" fmla="*/ 2147483647 w 1317"/>
              <a:gd name="T43" fmla="*/ 2147483647 h 697"/>
              <a:gd name="T44" fmla="*/ 2147483647 w 1317"/>
              <a:gd name="T45" fmla="*/ 2147483647 h 697"/>
              <a:gd name="T46" fmla="*/ 2147483647 w 1317"/>
              <a:gd name="T47" fmla="*/ 2147483647 h 697"/>
              <a:gd name="T48" fmla="*/ 2147483647 w 1317"/>
              <a:gd name="T49" fmla="*/ 2147483647 h 697"/>
              <a:gd name="T50" fmla="*/ 2147483647 w 1317"/>
              <a:gd name="T51" fmla="*/ 2147483647 h 697"/>
              <a:gd name="T52" fmla="*/ 2147483647 w 1317"/>
              <a:gd name="T53" fmla="*/ 2147483647 h 697"/>
              <a:gd name="T54" fmla="*/ 0 w 1317"/>
              <a:gd name="T55" fmla="*/ 2147483647 h 697"/>
              <a:gd name="T56" fmla="*/ 2147483647 w 1317"/>
              <a:gd name="T57" fmla="*/ 2147483647 h 6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17"/>
              <a:gd name="T88" fmla="*/ 0 h 697"/>
              <a:gd name="T89" fmla="*/ 1317 w 1317"/>
              <a:gd name="T90" fmla="*/ 697 h 6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17" h="697">
                <a:moveTo>
                  <a:pt x="356" y="123"/>
                </a:moveTo>
                <a:lnTo>
                  <a:pt x="502" y="57"/>
                </a:lnTo>
                <a:lnTo>
                  <a:pt x="670" y="57"/>
                </a:lnTo>
                <a:lnTo>
                  <a:pt x="856" y="28"/>
                </a:lnTo>
                <a:lnTo>
                  <a:pt x="907" y="54"/>
                </a:lnTo>
                <a:lnTo>
                  <a:pt x="942" y="0"/>
                </a:lnTo>
                <a:lnTo>
                  <a:pt x="1063" y="10"/>
                </a:lnTo>
                <a:lnTo>
                  <a:pt x="1075" y="79"/>
                </a:lnTo>
                <a:lnTo>
                  <a:pt x="1127" y="67"/>
                </a:lnTo>
                <a:lnTo>
                  <a:pt x="1164" y="10"/>
                </a:lnTo>
                <a:lnTo>
                  <a:pt x="1250" y="44"/>
                </a:lnTo>
                <a:lnTo>
                  <a:pt x="1317" y="130"/>
                </a:lnTo>
                <a:lnTo>
                  <a:pt x="1281" y="249"/>
                </a:lnTo>
                <a:lnTo>
                  <a:pt x="1268" y="373"/>
                </a:lnTo>
                <a:lnTo>
                  <a:pt x="1203" y="401"/>
                </a:lnTo>
                <a:lnTo>
                  <a:pt x="1088" y="437"/>
                </a:lnTo>
                <a:lnTo>
                  <a:pt x="960" y="401"/>
                </a:lnTo>
                <a:lnTo>
                  <a:pt x="888" y="451"/>
                </a:lnTo>
                <a:lnTo>
                  <a:pt x="856" y="539"/>
                </a:lnTo>
                <a:lnTo>
                  <a:pt x="738" y="529"/>
                </a:lnTo>
                <a:lnTo>
                  <a:pt x="586" y="579"/>
                </a:lnTo>
                <a:lnTo>
                  <a:pt x="547" y="682"/>
                </a:lnTo>
                <a:lnTo>
                  <a:pt x="414" y="697"/>
                </a:lnTo>
                <a:lnTo>
                  <a:pt x="388" y="581"/>
                </a:lnTo>
                <a:lnTo>
                  <a:pt x="272" y="484"/>
                </a:lnTo>
                <a:lnTo>
                  <a:pt x="122" y="479"/>
                </a:lnTo>
                <a:lnTo>
                  <a:pt x="39" y="493"/>
                </a:lnTo>
                <a:lnTo>
                  <a:pt x="0" y="507"/>
                </a:lnTo>
                <a:lnTo>
                  <a:pt x="356" y="12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0" name="Freeform 19"/>
          <p:cNvSpPr>
            <a:spLocks/>
          </p:cNvSpPr>
          <p:nvPr/>
        </p:nvSpPr>
        <p:spPr bwMode="auto">
          <a:xfrm>
            <a:off x="5237683" y="2197248"/>
            <a:ext cx="223838" cy="169863"/>
          </a:xfrm>
          <a:custGeom>
            <a:avLst/>
            <a:gdLst>
              <a:gd name="T0" fmla="*/ 2147483647 w 863"/>
              <a:gd name="T1" fmla="*/ 2147483647 h 650"/>
              <a:gd name="T2" fmla="*/ 2147483647 w 863"/>
              <a:gd name="T3" fmla="*/ 2147483647 h 650"/>
              <a:gd name="T4" fmla="*/ 2147483647 w 863"/>
              <a:gd name="T5" fmla="*/ 2147483647 h 650"/>
              <a:gd name="T6" fmla="*/ 2147483647 w 863"/>
              <a:gd name="T7" fmla="*/ 2147483647 h 650"/>
              <a:gd name="T8" fmla="*/ 2147483647 w 863"/>
              <a:gd name="T9" fmla="*/ 2147483647 h 650"/>
              <a:gd name="T10" fmla="*/ 2147483647 w 863"/>
              <a:gd name="T11" fmla="*/ 2147483647 h 650"/>
              <a:gd name="T12" fmla="*/ 2147483647 w 863"/>
              <a:gd name="T13" fmla="*/ 2147483647 h 650"/>
              <a:gd name="T14" fmla="*/ 2147483647 w 863"/>
              <a:gd name="T15" fmla="*/ 2147483647 h 650"/>
              <a:gd name="T16" fmla="*/ 2147483647 w 863"/>
              <a:gd name="T17" fmla="*/ 0 h 650"/>
              <a:gd name="T18" fmla="*/ 2147483647 w 863"/>
              <a:gd name="T19" fmla="*/ 2147483647 h 650"/>
              <a:gd name="T20" fmla="*/ 2147483647 w 863"/>
              <a:gd name="T21" fmla="*/ 2147483647 h 650"/>
              <a:gd name="T22" fmla="*/ 2147483647 w 863"/>
              <a:gd name="T23" fmla="*/ 2147483647 h 650"/>
              <a:gd name="T24" fmla="*/ 2147483647 w 863"/>
              <a:gd name="T25" fmla="*/ 2147483647 h 650"/>
              <a:gd name="T26" fmla="*/ 2147483647 w 863"/>
              <a:gd name="T27" fmla="*/ 2147483647 h 650"/>
              <a:gd name="T28" fmla="*/ 2147483647 w 863"/>
              <a:gd name="T29" fmla="*/ 2147483647 h 650"/>
              <a:gd name="T30" fmla="*/ 2147483647 w 863"/>
              <a:gd name="T31" fmla="*/ 2147483647 h 650"/>
              <a:gd name="T32" fmla="*/ 2147483647 w 863"/>
              <a:gd name="T33" fmla="*/ 2147483647 h 650"/>
              <a:gd name="T34" fmla="*/ 2147483647 w 863"/>
              <a:gd name="T35" fmla="*/ 2147483647 h 650"/>
              <a:gd name="T36" fmla="*/ 2147483647 w 863"/>
              <a:gd name="T37" fmla="*/ 2147483647 h 650"/>
              <a:gd name="T38" fmla="*/ 2147483647 w 863"/>
              <a:gd name="T39" fmla="*/ 2147483647 h 650"/>
              <a:gd name="T40" fmla="*/ 2147483647 w 863"/>
              <a:gd name="T41" fmla="*/ 2147483647 h 650"/>
              <a:gd name="T42" fmla="*/ 2147483647 w 863"/>
              <a:gd name="T43" fmla="*/ 2147483647 h 650"/>
              <a:gd name="T44" fmla="*/ 2147483647 w 863"/>
              <a:gd name="T45" fmla="*/ 2147483647 h 650"/>
              <a:gd name="T46" fmla="*/ 2147483647 w 863"/>
              <a:gd name="T47" fmla="*/ 2147483647 h 650"/>
              <a:gd name="T48" fmla="*/ 2147483647 w 863"/>
              <a:gd name="T49" fmla="*/ 2147483647 h 650"/>
              <a:gd name="T50" fmla="*/ 2147483647 w 863"/>
              <a:gd name="T51" fmla="*/ 2147483647 h 650"/>
              <a:gd name="T52" fmla="*/ 0 w 863"/>
              <a:gd name="T53" fmla="*/ 2147483647 h 650"/>
              <a:gd name="T54" fmla="*/ 2147483647 w 863"/>
              <a:gd name="T55" fmla="*/ 2147483647 h 6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3"/>
              <a:gd name="T85" fmla="*/ 0 h 650"/>
              <a:gd name="T86" fmla="*/ 863 w 863"/>
              <a:gd name="T87" fmla="*/ 650 h 65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3" h="650">
                <a:moveTo>
                  <a:pt x="8" y="323"/>
                </a:moveTo>
                <a:lnTo>
                  <a:pt x="138" y="311"/>
                </a:lnTo>
                <a:lnTo>
                  <a:pt x="181" y="213"/>
                </a:lnTo>
                <a:lnTo>
                  <a:pt x="336" y="161"/>
                </a:lnTo>
                <a:lnTo>
                  <a:pt x="451" y="176"/>
                </a:lnTo>
                <a:lnTo>
                  <a:pt x="477" y="85"/>
                </a:lnTo>
                <a:lnTo>
                  <a:pt x="555" y="33"/>
                </a:lnTo>
                <a:lnTo>
                  <a:pt x="683" y="72"/>
                </a:lnTo>
                <a:lnTo>
                  <a:pt x="863" y="0"/>
                </a:lnTo>
                <a:lnTo>
                  <a:pt x="863" y="98"/>
                </a:lnTo>
                <a:lnTo>
                  <a:pt x="772" y="98"/>
                </a:lnTo>
                <a:lnTo>
                  <a:pt x="812" y="213"/>
                </a:lnTo>
                <a:lnTo>
                  <a:pt x="785" y="368"/>
                </a:lnTo>
                <a:lnTo>
                  <a:pt x="798" y="445"/>
                </a:lnTo>
                <a:lnTo>
                  <a:pt x="734" y="484"/>
                </a:lnTo>
                <a:lnTo>
                  <a:pt x="798" y="601"/>
                </a:lnTo>
                <a:lnTo>
                  <a:pt x="726" y="636"/>
                </a:lnTo>
                <a:lnTo>
                  <a:pt x="674" y="632"/>
                </a:lnTo>
                <a:lnTo>
                  <a:pt x="605" y="632"/>
                </a:lnTo>
                <a:lnTo>
                  <a:pt x="518" y="650"/>
                </a:lnTo>
                <a:lnTo>
                  <a:pt x="420" y="623"/>
                </a:lnTo>
                <a:lnTo>
                  <a:pt x="355" y="586"/>
                </a:lnTo>
                <a:lnTo>
                  <a:pt x="283" y="612"/>
                </a:lnTo>
                <a:lnTo>
                  <a:pt x="181" y="540"/>
                </a:lnTo>
                <a:lnTo>
                  <a:pt x="92" y="476"/>
                </a:lnTo>
                <a:lnTo>
                  <a:pt x="39" y="393"/>
                </a:lnTo>
                <a:lnTo>
                  <a:pt x="0" y="368"/>
                </a:lnTo>
                <a:lnTo>
                  <a:pt x="8" y="323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Freeform 20"/>
          <p:cNvSpPr>
            <a:spLocks/>
          </p:cNvSpPr>
          <p:nvPr/>
        </p:nvSpPr>
        <p:spPr bwMode="auto">
          <a:xfrm>
            <a:off x="5310708" y="2349648"/>
            <a:ext cx="198438" cy="147638"/>
          </a:xfrm>
          <a:custGeom>
            <a:avLst/>
            <a:gdLst>
              <a:gd name="T0" fmla="*/ 2147483647 w 761"/>
              <a:gd name="T1" fmla="*/ 2147483647 h 562"/>
              <a:gd name="T2" fmla="*/ 2147483647 w 761"/>
              <a:gd name="T3" fmla="*/ 2147483647 h 562"/>
              <a:gd name="T4" fmla="*/ 2147483647 w 761"/>
              <a:gd name="T5" fmla="*/ 2147483647 h 562"/>
              <a:gd name="T6" fmla="*/ 2147483647 w 761"/>
              <a:gd name="T7" fmla="*/ 2147483647 h 562"/>
              <a:gd name="T8" fmla="*/ 2147483647 w 761"/>
              <a:gd name="T9" fmla="*/ 2147483647 h 562"/>
              <a:gd name="T10" fmla="*/ 2147483647 w 761"/>
              <a:gd name="T11" fmla="*/ 2147483647 h 562"/>
              <a:gd name="T12" fmla="*/ 2147483647 w 761"/>
              <a:gd name="T13" fmla="*/ 2147483647 h 562"/>
              <a:gd name="T14" fmla="*/ 2147483647 w 761"/>
              <a:gd name="T15" fmla="*/ 2147483647 h 562"/>
              <a:gd name="T16" fmla="*/ 2147483647 w 761"/>
              <a:gd name="T17" fmla="*/ 2147483647 h 562"/>
              <a:gd name="T18" fmla="*/ 2147483647 w 761"/>
              <a:gd name="T19" fmla="*/ 2147483647 h 562"/>
              <a:gd name="T20" fmla="*/ 2147483647 w 761"/>
              <a:gd name="T21" fmla="*/ 2147483647 h 562"/>
              <a:gd name="T22" fmla="*/ 2147483647 w 761"/>
              <a:gd name="T23" fmla="*/ 2147483647 h 562"/>
              <a:gd name="T24" fmla="*/ 2147483647 w 761"/>
              <a:gd name="T25" fmla="*/ 2147483647 h 562"/>
              <a:gd name="T26" fmla="*/ 2147483647 w 761"/>
              <a:gd name="T27" fmla="*/ 2147483647 h 562"/>
              <a:gd name="T28" fmla="*/ 2147483647 w 761"/>
              <a:gd name="T29" fmla="*/ 2147483647 h 562"/>
              <a:gd name="T30" fmla="*/ 2147483647 w 761"/>
              <a:gd name="T31" fmla="*/ 2147483647 h 562"/>
              <a:gd name="T32" fmla="*/ 2147483647 w 761"/>
              <a:gd name="T33" fmla="*/ 2147483647 h 562"/>
              <a:gd name="T34" fmla="*/ 2147483647 w 761"/>
              <a:gd name="T35" fmla="*/ 2147483647 h 562"/>
              <a:gd name="T36" fmla="*/ 2147483647 w 761"/>
              <a:gd name="T37" fmla="*/ 2147483647 h 562"/>
              <a:gd name="T38" fmla="*/ 0 w 761"/>
              <a:gd name="T39" fmla="*/ 2147483647 h 562"/>
              <a:gd name="T40" fmla="*/ 2147483647 w 761"/>
              <a:gd name="T41" fmla="*/ 0 h 562"/>
              <a:gd name="T42" fmla="*/ 2147483647 w 761"/>
              <a:gd name="T43" fmla="*/ 2147483647 h 5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61"/>
              <a:gd name="T67" fmla="*/ 0 h 562"/>
              <a:gd name="T68" fmla="*/ 761 w 761"/>
              <a:gd name="T69" fmla="*/ 562 h 5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61" h="562">
                <a:moveTo>
                  <a:pt x="139" y="38"/>
                </a:moveTo>
                <a:lnTo>
                  <a:pt x="241" y="70"/>
                </a:lnTo>
                <a:lnTo>
                  <a:pt x="331" y="47"/>
                </a:lnTo>
                <a:lnTo>
                  <a:pt x="441" y="52"/>
                </a:lnTo>
                <a:lnTo>
                  <a:pt x="517" y="23"/>
                </a:lnTo>
                <a:lnTo>
                  <a:pt x="619" y="163"/>
                </a:lnTo>
                <a:lnTo>
                  <a:pt x="749" y="254"/>
                </a:lnTo>
                <a:lnTo>
                  <a:pt x="761" y="460"/>
                </a:lnTo>
                <a:lnTo>
                  <a:pt x="683" y="562"/>
                </a:lnTo>
                <a:lnTo>
                  <a:pt x="619" y="421"/>
                </a:lnTo>
                <a:lnTo>
                  <a:pt x="595" y="497"/>
                </a:lnTo>
                <a:lnTo>
                  <a:pt x="543" y="511"/>
                </a:lnTo>
                <a:lnTo>
                  <a:pt x="478" y="369"/>
                </a:lnTo>
                <a:lnTo>
                  <a:pt x="338" y="293"/>
                </a:lnTo>
                <a:lnTo>
                  <a:pt x="209" y="190"/>
                </a:lnTo>
                <a:lnTo>
                  <a:pt x="183" y="254"/>
                </a:lnTo>
                <a:lnTo>
                  <a:pt x="260" y="319"/>
                </a:lnTo>
                <a:lnTo>
                  <a:pt x="221" y="369"/>
                </a:lnTo>
                <a:lnTo>
                  <a:pt x="30" y="241"/>
                </a:lnTo>
                <a:lnTo>
                  <a:pt x="0" y="26"/>
                </a:lnTo>
                <a:lnTo>
                  <a:pt x="74" y="0"/>
                </a:lnTo>
                <a:lnTo>
                  <a:pt x="139" y="38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2" name="Freeform 21"/>
          <p:cNvSpPr>
            <a:spLocks/>
          </p:cNvSpPr>
          <p:nvPr/>
        </p:nvSpPr>
        <p:spPr bwMode="auto">
          <a:xfrm>
            <a:off x="5504383" y="2394098"/>
            <a:ext cx="277813" cy="127000"/>
          </a:xfrm>
          <a:custGeom>
            <a:avLst/>
            <a:gdLst>
              <a:gd name="T0" fmla="*/ 0 w 1065"/>
              <a:gd name="T1" fmla="*/ 2147483647 h 482"/>
              <a:gd name="T2" fmla="*/ 2147483647 w 1065"/>
              <a:gd name="T3" fmla="*/ 2147483647 h 482"/>
              <a:gd name="T4" fmla="*/ 2147483647 w 1065"/>
              <a:gd name="T5" fmla="*/ 2147483647 h 482"/>
              <a:gd name="T6" fmla="*/ 2147483647 w 1065"/>
              <a:gd name="T7" fmla="*/ 2147483647 h 482"/>
              <a:gd name="T8" fmla="*/ 2147483647 w 1065"/>
              <a:gd name="T9" fmla="*/ 2147483647 h 482"/>
              <a:gd name="T10" fmla="*/ 2147483647 w 1065"/>
              <a:gd name="T11" fmla="*/ 2147483647 h 482"/>
              <a:gd name="T12" fmla="*/ 2147483647 w 1065"/>
              <a:gd name="T13" fmla="*/ 0 h 482"/>
              <a:gd name="T14" fmla="*/ 2147483647 w 1065"/>
              <a:gd name="T15" fmla="*/ 2147483647 h 482"/>
              <a:gd name="T16" fmla="*/ 2147483647 w 1065"/>
              <a:gd name="T17" fmla="*/ 2147483647 h 482"/>
              <a:gd name="T18" fmla="*/ 2147483647 w 1065"/>
              <a:gd name="T19" fmla="*/ 2147483647 h 482"/>
              <a:gd name="T20" fmla="*/ 2147483647 w 1065"/>
              <a:gd name="T21" fmla="*/ 2147483647 h 482"/>
              <a:gd name="T22" fmla="*/ 2147483647 w 1065"/>
              <a:gd name="T23" fmla="*/ 2147483647 h 482"/>
              <a:gd name="T24" fmla="*/ 2147483647 w 1065"/>
              <a:gd name="T25" fmla="*/ 2147483647 h 482"/>
              <a:gd name="T26" fmla="*/ 2147483647 w 1065"/>
              <a:gd name="T27" fmla="*/ 2147483647 h 482"/>
              <a:gd name="T28" fmla="*/ 2147483647 w 1065"/>
              <a:gd name="T29" fmla="*/ 2147483647 h 482"/>
              <a:gd name="T30" fmla="*/ 2147483647 w 1065"/>
              <a:gd name="T31" fmla="*/ 2147483647 h 482"/>
              <a:gd name="T32" fmla="*/ 2147483647 w 1065"/>
              <a:gd name="T33" fmla="*/ 2147483647 h 482"/>
              <a:gd name="T34" fmla="*/ 2147483647 w 1065"/>
              <a:gd name="T35" fmla="*/ 2147483647 h 482"/>
              <a:gd name="T36" fmla="*/ 2147483647 w 1065"/>
              <a:gd name="T37" fmla="*/ 2147483647 h 482"/>
              <a:gd name="T38" fmla="*/ 2147483647 w 1065"/>
              <a:gd name="T39" fmla="*/ 2147483647 h 482"/>
              <a:gd name="T40" fmla="*/ 2147483647 w 1065"/>
              <a:gd name="T41" fmla="*/ 2147483647 h 482"/>
              <a:gd name="T42" fmla="*/ 2147483647 w 1065"/>
              <a:gd name="T43" fmla="*/ 2147483647 h 482"/>
              <a:gd name="T44" fmla="*/ 2147483647 w 1065"/>
              <a:gd name="T45" fmla="*/ 2147483647 h 482"/>
              <a:gd name="T46" fmla="*/ 2147483647 w 1065"/>
              <a:gd name="T47" fmla="*/ 2147483647 h 482"/>
              <a:gd name="T48" fmla="*/ 2147483647 w 1065"/>
              <a:gd name="T49" fmla="*/ 2147483647 h 482"/>
              <a:gd name="T50" fmla="*/ 2147483647 w 1065"/>
              <a:gd name="T51" fmla="*/ 2147483647 h 482"/>
              <a:gd name="T52" fmla="*/ 2147483647 w 1065"/>
              <a:gd name="T53" fmla="*/ 2147483647 h 482"/>
              <a:gd name="T54" fmla="*/ 2147483647 w 1065"/>
              <a:gd name="T55" fmla="*/ 2147483647 h 482"/>
              <a:gd name="T56" fmla="*/ 2147483647 w 1065"/>
              <a:gd name="T57" fmla="*/ 2147483647 h 482"/>
              <a:gd name="T58" fmla="*/ 2147483647 w 1065"/>
              <a:gd name="T59" fmla="*/ 2147483647 h 482"/>
              <a:gd name="T60" fmla="*/ 2147483647 w 1065"/>
              <a:gd name="T61" fmla="*/ 2147483647 h 482"/>
              <a:gd name="T62" fmla="*/ 0 w 1065"/>
              <a:gd name="T63" fmla="*/ 2147483647 h 4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5"/>
              <a:gd name="T97" fmla="*/ 0 h 482"/>
              <a:gd name="T98" fmla="*/ 1065 w 1065"/>
              <a:gd name="T99" fmla="*/ 482 h 4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5" h="482">
                <a:moveTo>
                  <a:pt x="0" y="81"/>
                </a:moveTo>
                <a:lnTo>
                  <a:pt x="146" y="237"/>
                </a:lnTo>
                <a:lnTo>
                  <a:pt x="171" y="109"/>
                </a:lnTo>
                <a:lnTo>
                  <a:pt x="275" y="213"/>
                </a:lnTo>
                <a:lnTo>
                  <a:pt x="391" y="199"/>
                </a:lnTo>
                <a:lnTo>
                  <a:pt x="596" y="20"/>
                </a:lnTo>
                <a:lnTo>
                  <a:pt x="744" y="0"/>
                </a:lnTo>
                <a:lnTo>
                  <a:pt x="887" y="16"/>
                </a:lnTo>
                <a:lnTo>
                  <a:pt x="994" y="74"/>
                </a:lnTo>
                <a:lnTo>
                  <a:pt x="1065" y="175"/>
                </a:lnTo>
                <a:lnTo>
                  <a:pt x="1033" y="201"/>
                </a:lnTo>
                <a:lnTo>
                  <a:pt x="1021" y="291"/>
                </a:lnTo>
                <a:lnTo>
                  <a:pt x="887" y="348"/>
                </a:lnTo>
                <a:lnTo>
                  <a:pt x="854" y="291"/>
                </a:lnTo>
                <a:lnTo>
                  <a:pt x="861" y="222"/>
                </a:lnTo>
                <a:lnTo>
                  <a:pt x="842" y="130"/>
                </a:lnTo>
                <a:lnTo>
                  <a:pt x="737" y="94"/>
                </a:lnTo>
                <a:lnTo>
                  <a:pt x="649" y="135"/>
                </a:lnTo>
                <a:lnTo>
                  <a:pt x="603" y="214"/>
                </a:lnTo>
                <a:lnTo>
                  <a:pt x="494" y="262"/>
                </a:lnTo>
                <a:lnTo>
                  <a:pt x="468" y="290"/>
                </a:lnTo>
                <a:lnTo>
                  <a:pt x="571" y="430"/>
                </a:lnTo>
                <a:lnTo>
                  <a:pt x="481" y="482"/>
                </a:lnTo>
                <a:lnTo>
                  <a:pt x="442" y="412"/>
                </a:lnTo>
                <a:lnTo>
                  <a:pt x="397" y="430"/>
                </a:lnTo>
                <a:lnTo>
                  <a:pt x="366" y="354"/>
                </a:lnTo>
                <a:lnTo>
                  <a:pt x="282" y="373"/>
                </a:lnTo>
                <a:lnTo>
                  <a:pt x="216" y="324"/>
                </a:lnTo>
                <a:lnTo>
                  <a:pt x="93" y="301"/>
                </a:lnTo>
                <a:lnTo>
                  <a:pt x="4" y="327"/>
                </a:lnTo>
                <a:lnTo>
                  <a:pt x="9" y="278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3" name="Freeform 22"/>
          <p:cNvSpPr>
            <a:spLocks/>
          </p:cNvSpPr>
          <p:nvPr/>
        </p:nvSpPr>
        <p:spPr bwMode="auto">
          <a:xfrm>
            <a:off x="5109096" y="2224236"/>
            <a:ext cx="131762" cy="73025"/>
          </a:xfrm>
          <a:custGeom>
            <a:avLst/>
            <a:gdLst>
              <a:gd name="T0" fmla="*/ 0 w 510"/>
              <a:gd name="T1" fmla="*/ 2147483647 h 276"/>
              <a:gd name="T2" fmla="*/ 2147483647 w 510"/>
              <a:gd name="T3" fmla="*/ 2147483647 h 276"/>
              <a:gd name="T4" fmla="*/ 2147483647 w 510"/>
              <a:gd name="T5" fmla="*/ 0 h 276"/>
              <a:gd name="T6" fmla="*/ 2147483647 w 510"/>
              <a:gd name="T7" fmla="*/ 2147483647 h 276"/>
              <a:gd name="T8" fmla="*/ 2147483647 w 510"/>
              <a:gd name="T9" fmla="*/ 2147483647 h 276"/>
              <a:gd name="T10" fmla="*/ 2147483647 w 510"/>
              <a:gd name="T11" fmla="*/ 2147483647 h 276"/>
              <a:gd name="T12" fmla="*/ 2147483647 w 510"/>
              <a:gd name="T13" fmla="*/ 2147483647 h 276"/>
              <a:gd name="T14" fmla="*/ 0 w 510"/>
              <a:gd name="T15" fmla="*/ 2147483647 h 2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0"/>
              <a:gd name="T25" fmla="*/ 0 h 276"/>
              <a:gd name="T26" fmla="*/ 510 w 510"/>
              <a:gd name="T27" fmla="*/ 276 h 2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0" h="276">
                <a:moveTo>
                  <a:pt x="0" y="152"/>
                </a:moveTo>
                <a:lnTo>
                  <a:pt x="122" y="17"/>
                </a:lnTo>
                <a:lnTo>
                  <a:pt x="207" y="0"/>
                </a:lnTo>
                <a:lnTo>
                  <a:pt x="362" y="5"/>
                </a:lnTo>
                <a:lnTo>
                  <a:pt x="483" y="107"/>
                </a:lnTo>
                <a:lnTo>
                  <a:pt x="510" y="223"/>
                </a:lnTo>
                <a:lnTo>
                  <a:pt x="329" y="276"/>
                </a:lnTo>
                <a:lnTo>
                  <a:pt x="0" y="152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4" name="Freeform 23"/>
          <p:cNvSpPr>
            <a:spLocks/>
          </p:cNvSpPr>
          <p:nvPr/>
        </p:nvSpPr>
        <p:spPr bwMode="auto">
          <a:xfrm>
            <a:off x="6260033" y="1770211"/>
            <a:ext cx="28575" cy="28575"/>
          </a:xfrm>
          <a:custGeom>
            <a:avLst/>
            <a:gdLst>
              <a:gd name="T0" fmla="*/ 2147483647 w 21"/>
              <a:gd name="T1" fmla="*/ 0 h 15"/>
              <a:gd name="T2" fmla="*/ 0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0 h 15"/>
              <a:gd name="T12" fmla="*/ 2147483647 w 21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5"/>
              <a:gd name="T23" fmla="*/ 21 w 21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5">
                <a:moveTo>
                  <a:pt x="1" y="0"/>
                </a:moveTo>
                <a:lnTo>
                  <a:pt x="0" y="10"/>
                </a:lnTo>
                <a:lnTo>
                  <a:pt x="4" y="15"/>
                </a:lnTo>
                <a:lnTo>
                  <a:pt x="11" y="14"/>
                </a:lnTo>
                <a:lnTo>
                  <a:pt x="21" y="6"/>
                </a:lnTo>
                <a:lnTo>
                  <a:pt x="1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5" name="Freeform 24"/>
          <p:cNvSpPr>
            <a:spLocks/>
          </p:cNvSpPr>
          <p:nvPr/>
        </p:nvSpPr>
        <p:spPr bwMode="auto">
          <a:xfrm>
            <a:off x="5456758" y="1674961"/>
            <a:ext cx="466725" cy="146050"/>
          </a:xfrm>
          <a:custGeom>
            <a:avLst/>
            <a:gdLst>
              <a:gd name="T0" fmla="*/ 2147483647 w 344"/>
              <a:gd name="T1" fmla="*/ 2147483647 h 79"/>
              <a:gd name="T2" fmla="*/ 2147483647 w 344"/>
              <a:gd name="T3" fmla="*/ 2147483647 h 79"/>
              <a:gd name="T4" fmla="*/ 2147483647 w 344"/>
              <a:gd name="T5" fmla="*/ 2147483647 h 79"/>
              <a:gd name="T6" fmla="*/ 2147483647 w 344"/>
              <a:gd name="T7" fmla="*/ 2147483647 h 79"/>
              <a:gd name="T8" fmla="*/ 2147483647 w 344"/>
              <a:gd name="T9" fmla="*/ 2147483647 h 79"/>
              <a:gd name="T10" fmla="*/ 2147483647 w 344"/>
              <a:gd name="T11" fmla="*/ 0 h 79"/>
              <a:gd name="T12" fmla="*/ 2147483647 w 344"/>
              <a:gd name="T13" fmla="*/ 2147483647 h 79"/>
              <a:gd name="T14" fmla="*/ 2147483647 w 344"/>
              <a:gd name="T15" fmla="*/ 2147483647 h 79"/>
              <a:gd name="T16" fmla="*/ 2147483647 w 344"/>
              <a:gd name="T17" fmla="*/ 2147483647 h 79"/>
              <a:gd name="T18" fmla="*/ 2147483647 w 344"/>
              <a:gd name="T19" fmla="*/ 2147483647 h 79"/>
              <a:gd name="T20" fmla="*/ 2147483647 w 344"/>
              <a:gd name="T21" fmla="*/ 2147483647 h 79"/>
              <a:gd name="T22" fmla="*/ 0 w 344"/>
              <a:gd name="T23" fmla="*/ 2147483647 h 79"/>
              <a:gd name="T24" fmla="*/ 2147483647 w 344"/>
              <a:gd name="T25" fmla="*/ 2147483647 h 79"/>
              <a:gd name="T26" fmla="*/ 2147483647 w 344"/>
              <a:gd name="T27" fmla="*/ 2147483647 h 79"/>
              <a:gd name="T28" fmla="*/ 2147483647 w 344"/>
              <a:gd name="T29" fmla="*/ 2147483647 h 79"/>
              <a:gd name="T30" fmla="*/ 2147483647 w 344"/>
              <a:gd name="T31" fmla="*/ 2147483647 h 79"/>
              <a:gd name="T32" fmla="*/ 2147483647 w 344"/>
              <a:gd name="T33" fmla="*/ 2147483647 h 79"/>
              <a:gd name="T34" fmla="*/ 2147483647 w 344"/>
              <a:gd name="T35" fmla="*/ 2147483647 h 79"/>
              <a:gd name="T36" fmla="*/ 2147483647 w 344"/>
              <a:gd name="T37" fmla="*/ 2147483647 h 79"/>
              <a:gd name="T38" fmla="*/ 2147483647 w 344"/>
              <a:gd name="T39" fmla="*/ 2147483647 h 79"/>
              <a:gd name="T40" fmla="*/ 2147483647 w 344"/>
              <a:gd name="T41" fmla="*/ 2147483647 h 79"/>
              <a:gd name="T42" fmla="*/ 2147483647 w 344"/>
              <a:gd name="T43" fmla="*/ 2147483647 h 79"/>
              <a:gd name="T44" fmla="*/ 2147483647 w 344"/>
              <a:gd name="T45" fmla="*/ 2147483647 h 79"/>
              <a:gd name="T46" fmla="*/ 2147483647 w 344"/>
              <a:gd name="T47" fmla="*/ 2147483647 h 79"/>
              <a:gd name="T48" fmla="*/ 2147483647 w 344"/>
              <a:gd name="T49" fmla="*/ 2147483647 h 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4"/>
              <a:gd name="T76" fmla="*/ 0 h 79"/>
              <a:gd name="T77" fmla="*/ 344 w 344"/>
              <a:gd name="T78" fmla="*/ 79 h 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4" h="79">
                <a:moveTo>
                  <a:pt x="344" y="24"/>
                </a:moveTo>
                <a:lnTo>
                  <a:pt x="306" y="27"/>
                </a:lnTo>
                <a:lnTo>
                  <a:pt x="275" y="19"/>
                </a:lnTo>
                <a:lnTo>
                  <a:pt x="250" y="15"/>
                </a:lnTo>
                <a:lnTo>
                  <a:pt x="235" y="7"/>
                </a:lnTo>
                <a:lnTo>
                  <a:pt x="196" y="0"/>
                </a:lnTo>
                <a:lnTo>
                  <a:pt x="163" y="3"/>
                </a:lnTo>
                <a:lnTo>
                  <a:pt x="116" y="6"/>
                </a:lnTo>
                <a:lnTo>
                  <a:pt x="73" y="18"/>
                </a:lnTo>
                <a:lnTo>
                  <a:pt x="46" y="29"/>
                </a:lnTo>
                <a:lnTo>
                  <a:pt x="3" y="43"/>
                </a:lnTo>
                <a:lnTo>
                  <a:pt x="0" y="55"/>
                </a:lnTo>
                <a:lnTo>
                  <a:pt x="33" y="45"/>
                </a:lnTo>
                <a:lnTo>
                  <a:pt x="65" y="52"/>
                </a:lnTo>
                <a:lnTo>
                  <a:pt x="94" y="39"/>
                </a:lnTo>
                <a:lnTo>
                  <a:pt x="120" y="47"/>
                </a:lnTo>
                <a:lnTo>
                  <a:pt x="151" y="37"/>
                </a:lnTo>
                <a:lnTo>
                  <a:pt x="179" y="53"/>
                </a:lnTo>
                <a:lnTo>
                  <a:pt x="199" y="48"/>
                </a:lnTo>
                <a:lnTo>
                  <a:pt x="214" y="58"/>
                </a:lnTo>
                <a:lnTo>
                  <a:pt x="223" y="79"/>
                </a:lnTo>
                <a:lnTo>
                  <a:pt x="258" y="77"/>
                </a:lnTo>
                <a:lnTo>
                  <a:pt x="309" y="60"/>
                </a:lnTo>
                <a:lnTo>
                  <a:pt x="341" y="37"/>
                </a:lnTo>
                <a:lnTo>
                  <a:pt x="344" y="2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6" name="Freeform 25"/>
          <p:cNvSpPr>
            <a:spLocks/>
          </p:cNvSpPr>
          <p:nvPr/>
        </p:nvSpPr>
        <p:spPr bwMode="auto">
          <a:xfrm>
            <a:off x="5788546" y="1898798"/>
            <a:ext cx="85725" cy="50800"/>
          </a:xfrm>
          <a:custGeom>
            <a:avLst/>
            <a:gdLst>
              <a:gd name="T0" fmla="*/ 2147483647 w 63"/>
              <a:gd name="T1" fmla="*/ 2147483647 h 28"/>
              <a:gd name="T2" fmla="*/ 2147483647 w 63"/>
              <a:gd name="T3" fmla="*/ 0 h 28"/>
              <a:gd name="T4" fmla="*/ 2147483647 w 63"/>
              <a:gd name="T5" fmla="*/ 0 h 28"/>
              <a:gd name="T6" fmla="*/ 2147483647 w 63"/>
              <a:gd name="T7" fmla="*/ 2147483647 h 28"/>
              <a:gd name="T8" fmla="*/ 2147483647 w 63"/>
              <a:gd name="T9" fmla="*/ 2147483647 h 28"/>
              <a:gd name="T10" fmla="*/ 0 w 63"/>
              <a:gd name="T11" fmla="*/ 2147483647 h 28"/>
              <a:gd name="T12" fmla="*/ 2147483647 w 63"/>
              <a:gd name="T13" fmla="*/ 2147483647 h 28"/>
              <a:gd name="T14" fmla="*/ 2147483647 w 63"/>
              <a:gd name="T15" fmla="*/ 2147483647 h 28"/>
              <a:gd name="T16" fmla="*/ 2147483647 w 63"/>
              <a:gd name="T17" fmla="*/ 2147483647 h 28"/>
              <a:gd name="T18" fmla="*/ 2147483647 w 63"/>
              <a:gd name="T19" fmla="*/ 2147483647 h 28"/>
              <a:gd name="T20" fmla="*/ 2147483647 w 63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28"/>
              <a:gd name="T35" fmla="*/ 63 w 63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28">
                <a:moveTo>
                  <a:pt x="57" y="6"/>
                </a:moveTo>
                <a:lnTo>
                  <a:pt x="41" y="0"/>
                </a:lnTo>
                <a:lnTo>
                  <a:pt x="29" y="0"/>
                </a:lnTo>
                <a:lnTo>
                  <a:pt x="15" y="7"/>
                </a:lnTo>
                <a:lnTo>
                  <a:pt x="7" y="14"/>
                </a:lnTo>
                <a:lnTo>
                  <a:pt x="0" y="21"/>
                </a:lnTo>
                <a:lnTo>
                  <a:pt x="9" y="26"/>
                </a:lnTo>
                <a:lnTo>
                  <a:pt x="26" y="28"/>
                </a:lnTo>
                <a:lnTo>
                  <a:pt x="52" y="24"/>
                </a:lnTo>
                <a:lnTo>
                  <a:pt x="63" y="15"/>
                </a:lnTo>
                <a:lnTo>
                  <a:pt x="57" y="6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7" name="Freeform 26"/>
          <p:cNvSpPr>
            <a:spLocks/>
          </p:cNvSpPr>
          <p:nvPr/>
        </p:nvSpPr>
        <p:spPr bwMode="auto">
          <a:xfrm>
            <a:off x="5977458" y="1728936"/>
            <a:ext cx="233363" cy="155575"/>
          </a:xfrm>
          <a:custGeom>
            <a:avLst/>
            <a:gdLst>
              <a:gd name="T0" fmla="*/ 2147483647 w 172"/>
              <a:gd name="T1" fmla="*/ 2147483647 h 85"/>
              <a:gd name="T2" fmla="*/ 2147483647 w 172"/>
              <a:gd name="T3" fmla="*/ 2147483647 h 85"/>
              <a:gd name="T4" fmla="*/ 2147483647 w 172"/>
              <a:gd name="T5" fmla="*/ 2147483647 h 85"/>
              <a:gd name="T6" fmla="*/ 2147483647 w 172"/>
              <a:gd name="T7" fmla="*/ 2147483647 h 85"/>
              <a:gd name="T8" fmla="*/ 2147483647 w 172"/>
              <a:gd name="T9" fmla="*/ 0 h 85"/>
              <a:gd name="T10" fmla="*/ 2147483647 w 172"/>
              <a:gd name="T11" fmla="*/ 2147483647 h 85"/>
              <a:gd name="T12" fmla="*/ 2147483647 w 172"/>
              <a:gd name="T13" fmla="*/ 0 h 85"/>
              <a:gd name="T14" fmla="*/ 2147483647 w 172"/>
              <a:gd name="T15" fmla="*/ 2147483647 h 85"/>
              <a:gd name="T16" fmla="*/ 2147483647 w 172"/>
              <a:gd name="T17" fmla="*/ 2147483647 h 85"/>
              <a:gd name="T18" fmla="*/ 0 w 172"/>
              <a:gd name="T19" fmla="*/ 2147483647 h 85"/>
              <a:gd name="T20" fmla="*/ 2147483647 w 172"/>
              <a:gd name="T21" fmla="*/ 2147483647 h 85"/>
              <a:gd name="T22" fmla="*/ 2147483647 w 172"/>
              <a:gd name="T23" fmla="*/ 2147483647 h 85"/>
              <a:gd name="T24" fmla="*/ 2147483647 w 172"/>
              <a:gd name="T25" fmla="*/ 2147483647 h 85"/>
              <a:gd name="T26" fmla="*/ 2147483647 w 172"/>
              <a:gd name="T27" fmla="*/ 2147483647 h 85"/>
              <a:gd name="T28" fmla="*/ 2147483647 w 172"/>
              <a:gd name="T29" fmla="*/ 2147483647 h 85"/>
              <a:gd name="T30" fmla="*/ 2147483647 w 172"/>
              <a:gd name="T31" fmla="*/ 2147483647 h 85"/>
              <a:gd name="T32" fmla="*/ 2147483647 w 172"/>
              <a:gd name="T33" fmla="*/ 2147483647 h 85"/>
              <a:gd name="T34" fmla="*/ 2147483647 w 172"/>
              <a:gd name="T35" fmla="*/ 2147483647 h 85"/>
              <a:gd name="T36" fmla="*/ 2147483647 w 172"/>
              <a:gd name="T37" fmla="*/ 2147483647 h 85"/>
              <a:gd name="T38" fmla="*/ 2147483647 w 172"/>
              <a:gd name="T39" fmla="*/ 2147483647 h 85"/>
              <a:gd name="T40" fmla="*/ 2147483647 w 172"/>
              <a:gd name="T41" fmla="*/ 2147483647 h 85"/>
              <a:gd name="T42" fmla="*/ 2147483647 w 172"/>
              <a:gd name="T43" fmla="*/ 2147483647 h 85"/>
              <a:gd name="T44" fmla="*/ 2147483647 w 172"/>
              <a:gd name="T45" fmla="*/ 2147483647 h 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2"/>
              <a:gd name="T70" fmla="*/ 0 h 85"/>
              <a:gd name="T71" fmla="*/ 172 w 172"/>
              <a:gd name="T72" fmla="*/ 85 h 8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2" h="85">
                <a:moveTo>
                  <a:pt x="172" y="24"/>
                </a:moveTo>
                <a:lnTo>
                  <a:pt x="161" y="18"/>
                </a:lnTo>
                <a:lnTo>
                  <a:pt x="133" y="15"/>
                </a:lnTo>
                <a:lnTo>
                  <a:pt x="119" y="1"/>
                </a:lnTo>
                <a:lnTo>
                  <a:pt x="107" y="0"/>
                </a:lnTo>
                <a:lnTo>
                  <a:pt x="82" y="6"/>
                </a:lnTo>
                <a:lnTo>
                  <a:pt x="47" y="0"/>
                </a:lnTo>
                <a:lnTo>
                  <a:pt x="18" y="7"/>
                </a:lnTo>
                <a:lnTo>
                  <a:pt x="2" y="21"/>
                </a:lnTo>
                <a:lnTo>
                  <a:pt x="0" y="33"/>
                </a:lnTo>
                <a:lnTo>
                  <a:pt x="7" y="46"/>
                </a:lnTo>
                <a:lnTo>
                  <a:pt x="22" y="60"/>
                </a:lnTo>
                <a:lnTo>
                  <a:pt x="27" y="69"/>
                </a:lnTo>
                <a:lnTo>
                  <a:pt x="14" y="85"/>
                </a:lnTo>
                <a:lnTo>
                  <a:pt x="30" y="77"/>
                </a:lnTo>
                <a:lnTo>
                  <a:pt x="51" y="74"/>
                </a:lnTo>
                <a:lnTo>
                  <a:pt x="70" y="85"/>
                </a:lnTo>
                <a:lnTo>
                  <a:pt x="78" y="81"/>
                </a:lnTo>
                <a:lnTo>
                  <a:pt x="85" y="61"/>
                </a:lnTo>
                <a:lnTo>
                  <a:pt x="100" y="54"/>
                </a:lnTo>
                <a:lnTo>
                  <a:pt x="131" y="43"/>
                </a:lnTo>
                <a:lnTo>
                  <a:pt x="141" y="36"/>
                </a:lnTo>
                <a:lnTo>
                  <a:pt x="172" y="24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8" name="Freeform 27"/>
          <p:cNvSpPr>
            <a:spLocks/>
          </p:cNvSpPr>
          <p:nvPr/>
        </p:nvSpPr>
        <p:spPr bwMode="auto">
          <a:xfrm>
            <a:off x="5977458" y="1744811"/>
            <a:ext cx="104775" cy="139700"/>
          </a:xfrm>
          <a:custGeom>
            <a:avLst/>
            <a:gdLst>
              <a:gd name="T0" fmla="*/ 2147483647 w 78"/>
              <a:gd name="T1" fmla="*/ 0 h 76"/>
              <a:gd name="T2" fmla="*/ 2147483647 w 78"/>
              <a:gd name="T3" fmla="*/ 2147483647 h 76"/>
              <a:gd name="T4" fmla="*/ 0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8"/>
              <a:gd name="T58" fmla="*/ 0 h 76"/>
              <a:gd name="T59" fmla="*/ 78 w 78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8" h="76">
                <a:moveTo>
                  <a:pt x="14" y="0"/>
                </a:moveTo>
                <a:lnTo>
                  <a:pt x="3" y="10"/>
                </a:lnTo>
                <a:lnTo>
                  <a:pt x="0" y="22"/>
                </a:lnTo>
                <a:lnTo>
                  <a:pt x="4" y="32"/>
                </a:lnTo>
                <a:lnTo>
                  <a:pt x="10" y="41"/>
                </a:lnTo>
                <a:lnTo>
                  <a:pt x="22" y="50"/>
                </a:lnTo>
                <a:lnTo>
                  <a:pt x="28" y="58"/>
                </a:lnTo>
                <a:lnTo>
                  <a:pt x="13" y="76"/>
                </a:lnTo>
                <a:lnTo>
                  <a:pt x="28" y="69"/>
                </a:lnTo>
                <a:lnTo>
                  <a:pt x="38" y="66"/>
                </a:lnTo>
                <a:lnTo>
                  <a:pt x="49" y="63"/>
                </a:lnTo>
                <a:lnTo>
                  <a:pt x="71" y="76"/>
                </a:lnTo>
                <a:lnTo>
                  <a:pt x="78" y="71"/>
                </a:lnTo>
                <a:lnTo>
                  <a:pt x="58" y="58"/>
                </a:lnTo>
                <a:lnTo>
                  <a:pt x="46" y="43"/>
                </a:lnTo>
                <a:lnTo>
                  <a:pt x="37" y="34"/>
                </a:lnTo>
                <a:lnTo>
                  <a:pt x="43" y="17"/>
                </a:lnTo>
                <a:lnTo>
                  <a:pt x="31" y="5"/>
                </a:lnTo>
                <a:lnTo>
                  <a:pt x="14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9" name="Freeform 28"/>
          <p:cNvSpPr>
            <a:spLocks/>
          </p:cNvSpPr>
          <p:nvPr/>
        </p:nvSpPr>
        <p:spPr bwMode="auto">
          <a:xfrm>
            <a:off x="3999433" y="1133623"/>
            <a:ext cx="1225550" cy="1096963"/>
          </a:xfrm>
          <a:custGeom>
            <a:avLst/>
            <a:gdLst>
              <a:gd name="T0" fmla="*/ 2147483647 w 905"/>
              <a:gd name="T1" fmla="*/ 2147483647 h 594"/>
              <a:gd name="T2" fmla="*/ 2147483647 w 905"/>
              <a:gd name="T3" fmla="*/ 2147483647 h 594"/>
              <a:gd name="T4" fmla="*/ 2147483647 w 905"/>
              <a:gd name="T5" fmla="*/ 2147483647 h 594"/>
              <a:gd name="T6" fmla="*/ 2147483647 w 905"/>
              <a:gd name="T7" fmla="*/ 2147483647 h 594"/>
              <a:gd name="T8" fmla="*/ 2147483647 w 905"/>
              <a:gd name="T9" fmla="*/ 2147483647 h 594"/>
              <a:gd name="T10" fmla="*/ 2147483647 w 905"/>
              <a:gd name="T11" fmla="*/ 2147483647 h 594"/>
              <a:gd name="T12" fmla="*/ 2147483647 w 905"/>
              <a:gd name="T13" fmla="*/ 2147483647 h 594"/>
              <a:gd name="T14" fmla="*/ 2147483647 w 905"/>
              <a:gd name="T15" fmla="*/ 2147483647 h 594"/>
              <a:gd name="T16" fmla="*/ 2147483647 w 905"/>
              <a:gd name="T17" fmla="*/ 2147483647 h 594"/>
              <a:gd name="T18" fmla="*/ 2147483647 w 905"/>
              <a:gd name="T19" fmla="*/ 2147483647 h 594"/>
              <a:gd name="T20" fmla="*/ 2147483647 w 905"/>
              <a:gd name="T21" fmla="*/ 2147483647 h 594"/>
              <a:gd name="T22" fmla="*/ 2147483647 w 905"/>
              <a:gd name="T23" fmla="*/ 2147483647 h 594"/>
              <a:gd name="T24" fmla="*/ 2147483647 w 905"/>
              <a:gd name="T25" fmla="*/ 2147483647 h 594"/>
              <a:gd name="T26" fmla="*/ 2147483647 w 905"/>
              <a:gd name="T27" fmla="*/ 2147483647 h 594"/>
              <a:gd name="T28" fmla="*/ 2147483647 w 905"/>
              <a:gd name="T29" fmla="*/ 2147483647 h 594"/>
              <a:gd name="T30" fmla="*/ 2147483647 w 905"/>
              <a:gd name="T31" fmla="*/ 2147483647 h 594"/>
              <a:gd name="T32" fmla="*/ 2147483647 w 905"/>
              <a:gd name="T33" fmla="*/ 2147483647 h 594"/>
              <a:gd name="T34" fmla="*/ 2147483647 w 905"/>
              <a:gd name="T35" fmla="*/ 2147483647 h 594"/>
              <a:gd name="T36" fmla="*/ 2147483647 w 905"/>
              <a:gd name="T37" fmla="*/ 2147483647 h 594"/>
              <a:gd name="T38" fmla="*/ 2147483647 w 905"/>
              <a:gd name="T39" fmla="*/ 2147483647 h 594"/>
              <a:gd name="T40" fmla="*/ 2147483647 w 905"/>
              <a:gd name="T41" fmla="*/ 2147483647 h 594"/>
              <a:gd name="T42" fmla="*/ 2147483647 w 905"/>
              <a:gd name="T43" fmla="*/ 2147483647 h 594"/>
              <a:gd name="T44" fmla="*/ 2147483647 w 905"/>
              <a:gd name="T45" fmla="*/ 2147483647 h 594"/>
              <a:gd name="T46" fmla="*/ 2147483647 w 905"/>
              <a:gd name="T47" fmla="*/ 2147483647 h 594"/>
              <a:gd name="T48" fmla="*/ 2147483647 w 905"/>
              <a:gd name="T49" fmla="*/ 2147483647 h 594"/>
              <a:gd name="T50" fmla="*/ 2147483647 w 905"/>
              <a:gd name="T51" fmla="*/ 2147483647 h 594"/>
              <a:gd name="T52" fmla="*/ 2147483647 w 905"/>
              <a:gd name="T53" fmla="*/ 2147483647 h 594"/>
              <a:gd name="T54" fmla="*/ 2147483647 w 905"/>
              <a:gd name="T55" fmla="*/ 2147483647 h 594"/>
              <a:gd name="T56" fmla="*/ 2147483647 w 905"/>
              <a:gd name="T57" fmla="*/ 2147483647 h 594"/>
              <a:gd name="T58" fmla="*/ 2147483647 w 905"/>
              <a:gd name="T59" fmla="*/ 2147483647 h 594"/>
              <a:gd name="T60" fmla="*/ 2147483647 w 905"/>
              <a:gd name="T61" fmla="*/ 2147483647 h 594"/>
              <a:gd name="T62" fmla="*/ 2147483647 w 905"/>
              <a:gd name="T63" fmla="*/ 2147483647 h 594"/>
              <a:gd name="T64" fmla="*/ 2147483647 w 905"/>
              <a:gd name="T65" fmla="*/ 2147483647 h 594"/>
              <a:gd name="T66" fmla="*/ 2147483647 w 905"/>
              <a:gd name="T67" fmla="*/ 2147483647 h 594"/>
              <a:gd name="T68" fmla="*/ 2147483647 w 905"/>
              <a:gd name="T69" fmla="*/ 2147483647 h 594"/>
              <a:gd name="T70" fmla="*/ 2147483647 w 905"/>
              <a:gd name="T71" fmla="*/ 2147483647 h 594"/>
              <a:gd name="T72" fmla="*/ 2147483647 w 905"/>
              <a:gd name="T73" fmla="*/ 2147483647 h 594"/>
              <a:gd name="T74" fmla="*/ 2147483647 w 905"/>
              <a:gd name="T75" fmla="*/ 2147483647 h 594"/>
              <a:gd name="T76" fmla="*/ 2147483647 w 905"/>
              <a:gd name="T77" fmla="*/ 2147483647 h 594"/>
              <a:gd name="T78" fmla="*/ 2147483647 w 905"/>
              <a:gd name="T79" fmla="*/ 2147483647 h 594"/>
              <a:gd name="T80" fmla="*/ 0 w 905"/>
              <a:gd name="T81" fmla="*/ 0 h 594"/>
              <a:gd name="T82" fmla="*/ 2147483647 w 905"/>
              <a:gd name="T83" fmla="*/ 2147483647 h 594"/>
              <a:gd name="T84" fmla="*/ 2147483647 w 905"/>
              <a:gd name="T85" fmla="*/ 2147483647 h 594"/>
              <a:gd name="T86" fmla="*/ 2147483647 w 905"/>
              <a:gd name="T87" fmla="*/ 2147483647 h 594"/>
              <a:gd name="T88" fmla="*/ 2147483647 w 905"/>
              <a:gd name="T89" fmla="*/ 2147483647 h 594"/>
              <a:gd name="T90" fmla="*/ 2147483647 w 905"/>
              <a:gd name="T91" fmla="*/ 2147483647 h 594"/>
              <a:gd name="T92" fmla="*/ 2147483647 w 905"/>
              <a:gd name="T93" fmla="*/ 2147483647 h 594"/>
              <a:gd name="T94" fmla="*/ 2147483647 w 905"/>
              <a:gd name="T95" fmla="*/ 2147483647 h 5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05"/>
              <a:gd name="T145" fmla="*/ 0 h 594"/>
              <a:gd name="T146" fmla="*/ 905 w 905"/>
              <a:gd name="T147" fmla="*/ 594 h 5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05" h="594">
                <a:moveTo>
                  <a:pt x="570" y="250"/>
                </a:moveTo>
                <a:lnTo>
                  <a:pt x="577" y="260"/>
                </a:lnTo>
                <a:lnTo>
                  <a:pt x="580" y="276"/>
                </a:lnTo>
                <a:lnTo>
                  <a:pt x="562" y="299"/>
                </a:lnTo>
                <a:lnTo>
                  <a:pt x="551" y="342"/>
                </a:lnTo>
                <a:lnTo>
                  <a:pt x="561" y="365"/>
                </a:lnTo>
                <a:lnTo>
                  <a:pt x="557" y="396"/>
                </a:lnTo>
                <a:lnTo>
                  <a:pt x="573" y="420"/>
                </a:lnTo>
                <a:lnTo>
                  <a:pt x="587" y="450"/>
                </a:lnTo>
                <a:lnTo>
                  <a:pt x="618" y="458"/>
                </a:lnTo>
                <a:lnTo>
                  <a:pt x="644" y="487"/>
                </a:lnTo>
                <a:lnTo>
                  <a:pt x="675" y="492"/>
                </a:lnTo>
                <a:lnTo>
                  <a:pt x="693" y="472"/>
                </a:lnTo>
                <a:lnTo>
                  <a:pt x="723" y="467"/>
                </a:lnTo>
                <a:lnTo>
                  <a:pt x="749" y="474"/>
                </a:lnTo>
                <a:lnTo>
                  <a:pt x="777" y="464"/>
                </a:lnTo>
                <a:lnTo>
                  <a:pt x="791" y="444"/>
                </a:lnTo>
                <a:lnTo>
                  <a:pt x="804" y="417"/>
                </a:lnTo>
                <a:lnTo>
                  <a:pt x="797" y="384"/>
                </a:lnTo>
                <a:lnTo>
                  <a:pt x="851" y="378"/>
                </a:lnTo>
                <a:lnTo>
                  <a:pt x="880" y="365"/>
                </a:lnTo>
                <a:lnTo>
                  <a:pt x="899" y="366"/>
                </a:lnTo>
                <a:lnTo>
                  <a:pt x="905" y="390"/>
                </a:lnTo>
                <a:lnTo>
                  <a:pt x="863" y="432"/>
                </a:lnTo>
                <a:lnTo>
                  <a:pt x="867" y="465"/>
                </a:lnTo>
                <a:lnTo>
                  <a:pt x="854" y="486"/>
                </a:lnTo>
                <a:lnTo>
                  <a:pt x="815" y="480"/>
                </a:lnTo>
                <a:lnTo>
                  <a:pt x="780" y="480"/>
                </a:lnTo>
                <a:lnTo>
                  <a:pt x="767" y="498"/>
                </a:lnTo>
                <a:lnTo>
                  <a:pt x="767" y="522"/>
                </a:lnTo>
                <a:lnTo>
                  <a:pt x="790" y="534"/>
                </a:lnTo>
                <a:lnTo>
                  <a:pt x="786" y="550"/>
                </a:lnTo>
                <a:lnTo>
                  <a:pt x="760" y="545"/>
                </a:lnTo>
                <a:lnTo>
                  <a:pt x="745" y="548"/>
                </a:lnTo>
                <a:lnTo>
                  <a:pt x="737" y="558"/>
                </a:lnTo>
                <a:lnTo>
                  <a:pt x="738" y="578"/>
                </a:lnTo>
                <a:lnTo>
                  <a:pt x="743" y="594"/>
                </a:lnTo>
                <a:lnTo>
                  <a:pt x="708" y="585"/>
                </a:lnTo>
                <a:lnTo>
                  <a:pt x="700" y="572"/>
                </a:lnTo>
                <a:lnTo>
                  <a:pt x="688" y="555"/>
                </a:lnTo>
                <a:lnTo>
                  <a:pt x="671" y="546"/>
                </a:lnTo>
                <a:lnTo>
                  <a:pt x="651" y="546"/>
                </a:lnTo>
                <a:lnTo>
                  <a:pt x="635" y="564"/>
                </a:lnTo>
                <a:lnTo>
                  <a:pt x="611" y="576"/>
                </a:lnTo>
                <a:lnTo>
                  <a:pt x="576" y="567"/>
                </a:lnTo>
                <a:lnTo>
                  <a:pt x="539" y="564"/>
                </a:lnTo>
                <a:lnTo>
                  <a:pt x="499" y="530"/>
                </a:lnTo>
                <a:lnTo>
                  <a:pt x="455" y="510"/>
                </a:lnTo>
                <a:lnTo>
                  <a:pt x="418" y="500"/>
                </a:lnTo>
                <a:lnTo>
                  <a:pt x="395" y="498"/>
                </a:lnTo>
                <a:lnTo>
                  <a:pt x="335" y="480"/>
                </a:lnTo>
                <a:lnTo>
                  <a:pt x="305" y="438"/>
                </a:lnTo>
                <a:lnTo>
                  <a:pt x="293" y="366"/>
                </a:lnTo>
                <a:lnTo>
                  <a:pt x="269" y="324"/>
                </a:lnTo>
                <a:lnTo>
                  <a:pt x="246" y="298"/>
                </a:lnTo>
                <a:lnTo>
                  <a:pt x="215" y="276"/>
                </a:lnTo>
                <a:lnTo>
                  <a:pt x="197" y="219"/>
                </a:lnTo>
                <a:lnTo>
                  <a:pt x="168" y="181"/>
                </a:lnTo>
                <a:lnTo>
                  <a:pt x="137" y="145"/>
                </a:lnTo>
                <a:lnTo>
                  <a:pt x="116" y="88"/>
                </a:lnTo>
                <a:lnTo>
                  <a:pt x="98" y="69"/>
                </a:lnTo>
                <a:lnTo>
                  <a:pt x="66" y="55"/>
                </a:lnTo>
                <a:lnTo>
                  <a:pt x="78" y="115"/>
                </a:lnTo>
                <a:lnTo>
                  <a:pt x="92" y="162"/>
                </a:lnTo>
                <a:lnTo>
                  <a:pt x="114" y="199"/>
                </a:lnTo>
                <a:lnTo>
                  <a:pt x="134" y="243"/>
                </a:lnTo>
                <a:lnTo>
                  <a:pt x="161" y="294"/>
                </a:lnTo>
                <a:lnTo>
                  <a:pt x="187" y="345"/>
                </a:lnTo>
                <a:lnTo>
                  <a:pt x="172" y="351"/>
                </a:lnTo>
                <a:lnTo>
                  <a:pt x="138" y="300"/>
                </a:lnTo>
                <a:lnTo>
                  <a:pt x="114" y="288"/>
                </a:lnTo>
                <a:lnTo>
                  <a:pt x="106" y="248"/>
                </a:lnTo>
                <a:lnTo>
                  <a:pt x="90" y="228"/>
                </a:lnTo>
                <a:lnTo>
                  <a:pt x="87" y="196"/>
                </a:lnTo>
                <a:lnTo>
                  <a:pt x="71" y="175"/>
                </a:lnTo>
                <a:lnTo>
                  <a:pt x="54" y="169"/>
                </a:lnTo>
                <a:lnTo>
                  <a:pt x="44" y="149"/>
                </a:lnTo>
                <a:lnTo>
                  <a:pt x="54" y="127"/>
                </a:lnTo>
                <a:lnTo>
                  <a:pt x="33" y="89"/>
                </a:lnTo>
                <a:lnTo>
                  <a:pt x="15" y="66"/>
                </a:lnTo>
                <a:lnTo>
                  <a:pt x="6" y="40"/>
                </a:lnTo>
                <a:lnTo>
                  <a:pt x="0" y="0"/>
                </a:lnTo>
                <a:lnTo>
                  <a:pt x="84" y="18"/>
                </a:lnTo>
                <a:lnTo>
                  <a:pt x="143" y="55"/>
                </a:lnTo>
                <a:lnTo>
                  <a:pt x="170" y="75"/>
                </a:lnTo>
                <a:lnTo>
                  <a:pt x="242" y="69"/>
                </a:lnTo>
                <a:lnTo>
                  <a:pt x="259" y="82"/>
                </a:lnTo>
                <a:lnTo>
                  <a:pt x="339" y="79"/>
                </a:lnTo>
                <a:lnTo>
                  <a:pt x="353" y="101"/>
                </a:lnTo>
                <a:lnTo>
                  <a:pt x="369" y="152"/>
                </a:lnTo>
                <a:lnTo>
                  <a:pt x="405" y="151"/>
                </a:lnTo>
                <a:lnTo>
                  <a:pt x="416" y="122"/>
                </a:lnTo>
                <a:lnTo>
                  <a:pt x="458" y="122"/>
                </a:lnTo>
                <a:lnTo>
                  <a:pt x="491" y="171"/>
                </a:lnTo>
                <a:lnTo>
                  <a:pt x="516" y="237"/>
                </a:lnTo>
                <a:lnTo>
                  <a:pt x="543" y="252"/>
                </a:lnTo>
                <a:lnTo>
                  <a:pt x="570" y="25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0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 panorama no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negro !</a:t>
            </a:r>
          </a:p>
        </p:txBody>
      </p:sp>
      <p:sp>
        <p:nvSpPr>
          <p:cNvPr id="8221" name="Text Box 55"/>
          <p:cNvSpPr txBox="1">
            <a:spLocks noChangeArrowheads="1"/>
          </p:cNvSpPr>
          <p:nvPr/>
        </p:nvSpPr>
        <p:spPr bwMode="auto">
          <a:xfrm>
            <a:off x="438065" y="3210303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que opera un SNIP o que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trabajando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9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3"/>
          <p:cNvSpPr>
            <a:spLocks/>
          </p:cNvSpPr>
          <p:nvPr/>
        </p:nvSpPr>
        <p:spPr bwMode="auto">
          <a:xfrm>
            <a:off x="5341069" y="2455785"/>
            <a:ext cx="2327275" cy="2322513"/>
          </a:xfrm>
          <a:custGeom>
            <a:avLst/>
            <a:gdLst>
              <a:gd name="T0" fmla="*/ 2147483647 w 1279"/>
              <a:gd name="T1" fmla="*/ 2147483647 h 1233"/>
              <a:gd name="T2" fmla="*/ 2147483647 w 1279"/>
              <a:gd name="T3" fmla="*/ 2147483647 h 1233"/>
              <a:gd name="T4" fmla="*/ 0 w 1279"/>
              <a:gd name="T5" fmla="*/ 2147483647 h 1233"/>
              <a:gd name="T6" fmla="*/ 2147483647 w 1279"/>
              <a:gd name="T7" fmla="*/ 2147483647 h 1233"/>
              <a:gd name="T8" fmla="*/ 2147483647 w 1279"/>
              <a:gd name="T9" fmla="*/ 2147483647 h 1233"/>
              <a:gd name="T10" fmla="*/ 2147483647 w 1279"/>
              <a:gd name="T11" fmla="*/ 2147483647 h 1233"/>
              <a:gd name="T12" fmla="*/ 2147483647 w 1279"/>
              <a:gd name="T13" fmla="*/ 2147483647 h 1233"/>
              <a:gd name="T14" fmla="*/ 2147483647 w 1279"/>
              <a:gd name="T15" fmla="*/ 2147483647 h 1233"/>
              <a:gd name="T16" fmla="*/ 2147483647 w 1279"/>
              <a:gd name="T17" fmla="*/ 2147483647 h 1233"/>
              <a:gd name="T18" fmla="*/ 2147483647 w 1279"/>
              <a:gd name="T19" fmla="*/ 2147483647 h 1233"/>
              <a:gd name="T20" fmla="*/ 2147483647 w 1279"/>
              <a:gd name="T21" fmla="*/ 2147483647 h 1233"/>
              <a:gd name="T22" fmla="*/ 2147483647 w 1279"/>
              <a:gd name="T23" fmla="*/ 2147483647 h 1233"/>
              <a:gd name="T24" fmla="*/ 2147483647 w 1279"/>
              <a:gd name="T25" fmla="*/ 2147483647 h 1233"/>
              <a:gd name="T26" fmla="*/ 2147483647 w 1279"/>
              <a:gd name="T27" fmla="*/ 2147483647 h 1233"/>
              <a:gd name="T28" fmla="*/ 2147483647 w 1279"/>
              <a:gd name="T29" fmla="*/ 2147483647 h 1233"/>
              <a:gd name="T30" fmla="*/ 2147483647 w 1279"/>
              <a:gd name="T31" fmla="*/ 2147483647 h 1233"/>
              <a:gd name="T32" fmla="*/ 2147483647 w 1279"/>
              <a:gd name="T33" fmla="*/ 2147483647 h 1233"/>
              <a:gd name="T34" fmla="*/ 2147483647 w 1279"/>
              <a:gd name="T35" fmla="*/ 2147483647 h 1233"/>
              <a:gd name="T36" fmla="*/ 2147483647 w 1279"/>
              <a:gd name="T37" fmla="*/ 2147483647 h 1233"/>
              <a:gd name="T38" fmla="*/ 2147483647 w 1279"/>
              <a:gd name="T39" fmla="*/ 2147483647 h 1233"/>
              <a:gd name="T40" fmla="*/ 2147483647 w 1279"/>
              <a:gd name="T41" fmla="*/ 2147483647 h 1233"/>
              <a:gd name="T42" fmla="*/ 2147483647 w 1279"/>
              <a:gd name="T43" fmla="*/ 2147483647 h 1233"/>
              <a:gd name="T44" fmla="*/ 2147483647 w 1279"/>
              <a:gd name="T45" fmla="*/ 2147483647 h 1233"/>
              <a:gd name="T46" fmla="*/ 2147483647 w 1279"/>
              <a:gd name="T47" fmla="*/ 2147483647 h 1233"/>
              <a:gd name="T48" fmla="*/ 2147483647 w 1279"/>
              <a:gd name="T49" fmla="*/ 2147483647 h 1233"/>
              <a:gd name="T50" fmla="*/ 2147483647 w 1279"/>
              <a:gd name="T51" fmla="*/ 2147483647 h 1233"/>
              <a:gd name="T52" fmla="*/ 2147483647 w 1279"/>
              <a:gd name="T53" fmla="*/ 2147483647 h 1233"/>
              <a:gd name="T54" fmla="*/ 2147483647 w 1279"/>
              <a:gd name="T55" fmla="*/ 2147483647 h 1233"/>
              <a:gd name="T56" fmla="*/ 2147483647 w 1279"/>
              <a:gd name="T57" fmla="*/ 2147483647 h 1233"/>
              <a:gd name="T58" fmla="*/ 2147483647 w 1279"/>
              <a:gd name="T59" fmla="*/ 2147483647 h 1233"/>
              <a:gd name="T60" fmla="*/ 2147483647 w 1279"/>
              <a:gd name="T61" fmla="*/ 2147483647 h 1233"/>
              <a:gd name="T62" fmla="*/ 2147483647 w 1279"/>
              <a:gd name="T63" fmla="*/ 2147483647 h 1233"/>
              <a:gd name="T64" fmla="*/ 2147483647 w 1279"/>
              <a:gd name="T65" fmla="*/ 2147483647 h 1233"/>
              <a:gd name="T66" fmla="*/ 2147483647 w 1279"/>
              <a:gd name="T67" fmla="*/ 2147483647 h 1233"/>
              <a:gd name="T68" fmla="*/ 2147483647 w 1279"/>
              <a:gd name="T69" fmla="*/ 2147483647 h 1233"/>
              <a:gd name="T70" fmla="*/ 2147483647 w 1279"/>
              <a:gd name="T71" fmla="*/ 2147483647 h 1233"/>
              <a:gd name="T72" fmla="*/ 2147483647 w 1279"/>
              <a:gd name="T73" fmla="*/ 2147483647 h 1233"/>
              <a:gd name="T74" fmla="*/ 2147483647 w 1279"/>
              <a:gd name="T75" fmla="*/ 2147483647 h 1233"/>
              <a:gd name="T76" fmla="*/ 2147483647 w 1279"/>
              <a:gd name="T77" fmla="*/ 2147483647 h 1233"/>
              <a:gd name="T78" fmla="*/ 2147483647 w 1279"/>
              <a:gd name="T79" fmla="*/ 2147483647 h 1233"/>
              <a:gd name="T80" fmla="*/ 2147483647 w 1279"/>
              <a:gd name="T81" fmla="*/ 2147483647 h 1233"/>
              <a:gd name="T82" fmla="*/ 2147483647 w 1279"/>
              <a:gd name="T83" fmla="*/ 2147483647 h 1233"/>
              <a:gd name="T84" fmla="*/ 2147483647 w 1279"/>
              <a:gd name="T85" fmla="*/ 2147483647 h 1233"/>
              <a:gd name="T86" fmla="*/ 2147483647 w 1279"/>
              <a:gd name="T87" fmla="*/ 2147483647 h 1233"/>
              <a:gd name="T88" fmla="*/ 2147483647 w 1279"/>
              <a:gd name="T89" fmla="*/ 2147483647 h 1233"/>
              <a:gd name="T90" fmla="*/ 2147483647 w 1279"/>
              <a:gd name="T91" fmla="*/ 2147483647 h 1233"/>
              <a:gd name="T92" fmla="*/ 2147483647 w 1279"/>
              <a:gd name="T93" fmla="*/ 2147483647 h 1233"/>
              <a:gd name="T94" fmla="*/ 2147483647 w 1279"/>
              <a:gd name="T95" fmla="*/ 2147483647 h 1233"/>
              <a:gd name="T96" fmla="*/ 2147483647 w 1279"/>
              <a:gd name="T97" fmla="*/ 2147483647 h 1233"/>
              <a:gd name="T98" fmla="*/ 2147483647 w 1279"/>
              <a:gd name="T99" fmla="*/ 2147483647 h 1233"/>
              <a:gd name="T100" fmla="*/ 2147483647 w 1279"/>
              <a:gd name="T101" fmla="*/ 2147483647 h 1233"/>
              <a:gd name="T102" fmla="*/ 2147483647 w 1279"/>
              <a:gd name="T103" fmla="*/ 2147483647 h 1233"/>
              <a:gd name="T104" fmla="*/ 2147483647 w 1279"/>
              <a:gd name="T105" fmla="*/ 2147483647 h 1233"/>
              <a:gd name="T106" fmla="*/ 2147483647 w 1279"/>
              <a:gd name="T107" fmla="*/ 2147483647 h 1233"/>
              <a:gd name="T108" fmla="*/ 2147483647 w 1279"/>
              <a:gd name="T109" fmla="*/ 2147483647 h 1233"/>
              <a:gd name="T110" fmla="*/ 2147483647 w 1279"/>
              <a:gd name="T111" fmla="*/ 2147483647 h 1233"/>
              <a:gd name="T112" fmla="*/ 2147483647 w 1279"/>
              <a:gd name="T113" fmla="*/ 2147483647 h 1233"/>
              <a:gd name="T114" fmla="*/ 2147483647 w 1279"/>
              <a:gd name="T115" fmla="*/ 2147483647 h 1233"/>
              <a:gd name="T116" fmla="*/ 2147483647 w 1279"/>
              <a:gd name="T117" fmla="*/ 2147483647 h 12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9"/>
              <a:gd name="T178" fmla="*/ 0 h 1233"/>
              <a:gd name="T179" fmla="*/ 1279 w 1279"/>
              <a:gd name="T180" fmla="*/ 1233 h 12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9" h="1233">
                <a:moveTo>
                  <a:pt x="121" y="185"/>
                </a:moveTo>
                <a:lnTo>
                  <a:pt x="117" y="278"/>
                </a:lnTo>
                <a:lnTo>
                  <a:pt x="114" y="288"/>
                </a:lnTo>
                <a:lnTo>
                  <a:pt x="109" y="296"/>
                </a:lnTo>
                <a:lnTo>
                  <a:pt x="63" y="310"/>
                </a:lnTo>
                <a:lnTo>
                  <a:pt x="31" y="326"/>
                </a:lnTo>
                <a:lnTo>
                  <a:pt x="15" y="358"/>
                </a:lnTo>
                <a:lnTo>
                  <a:pt x="17" y="377"/>
                </a:lnTo>
                <a:lnTo>
                  <a:pt x="0" y="398"/>
                </a:lnTo>
                <a:lnTo>
                  <a:pt x="0" y="422"/>
                </a:lnTo>
                <a:lnTo>
                  <a:pt x="15" y="435"/>
                </a:lnTo>
                <a:lnTo>
                  <a:pt x="22" y="455"/>
                </a:lnTo>
                <a:lnTo>
                  <a:pt x="22" y="474"/>
                </a:lnTo>
                <a:lnTo>
                  <a:pt x="45" y="465"/>
                </a:lnTo>
                <a:lnTo>
                  <a:pt x="58" y="482"/>
                </a:lnTo>
                <a:lnTo>
                  <a:pt x="80" y="482"/>
                </a:lnTo>
                <a:lnTo>
                  <a:pt x="100" y="466"/>
                </a:lnTo>
                <a:lnTo>
                  <a:pt x="116" y="523"/>
                </a:lnTo>
                <a:lnTo>
                  <a:pt x="141" y="528"/>
                </a:lnTo>
                <a:lnTo>
                  <a:pt x="190" y="514"/>
                </a:lnTo>
                <a:lnTo>
                  <a:pt x="231" y="493"/>
                </a:lnTo>
                <a:lnTo>
                  <a:pt x="263" y="466"/>
                </a:lnTo>
                <a:lnTo>
                  <a:pt x="289" y="496"/>
                </a:lnTo>
                <a:lnTo>
                  <a:pt x="294" y="523"/>
                </a:lnTo>
                <a:lnTo>
                  <a:pt x="294" y="543"/>
                </a:lnTo>
                <a:lnTo>
                  <a:pt x="332" y="562"/>
                </a:lnTo>
                <a:lnTo>
                  <a:pt x="359" y="561"/>
                </a:lnTo>
                <a:lnTo>
                  <a:pt x="394" y="584"/>
                </a:lnTo>
                <a:lnTo>
                  <a:pt x="433" y="597"/>
                </a:lnTo>
                <a:lnTo>
                  <a:pt x="457" y="622"/>
                </a:lnTo>
                <a:lnTo>
                  <a:pt x="453" y="683"/>
                </a:lnTo>
                <a:lnTo>
                  <a:pt x="516" y="683"/>
                </a:lnTo>
                <a:lnTo>
                  <a:pt x="521" y="716"/>
                </a:lnTo>
                <a:lnTo>
                  <a:pt x="532" y="734"/>
                </a:lnTo>
                <a:lnTo>
                  <a:pt x="532" y="769"/>
                </a:lnTo>
                <a:lnTo>
                  <a:pt x="519" y="798"/>
                </a:lnTo>
                <a:lnTo>
                  <a:pt x="533" y="826"/>
                </a:lnTo>
                <a:lnTo>
                  <a:pt x="533" y="854"/>
                </a:lnTo>
                <a:lnTo>
                  <a:pt x="530" y="885"/>
                </a:lnTo>
                <a:lnTo>
                  <a:pt x="555" y="885"/>
                </a:lnTo>
                <a:lnTo>
                  <a:pt x="588" y="886"/>
                </a:lnTo>
                <a:lnTo>
                  <a:pt x="598" y="891"/>
                </a:lnTo>
                <a:lnTo>
                  <a:pt x="613" y="904"/>
                </a:lnTo>
                <a:lnTo>
                  <a:pt x="622" y="938"/>
                </a:lnTo>
                <a:lnTo>
                  <a:pt x="634" y="933"/>
                </a:lnTo>
                <a:lnTo>
                  <a:pt x="643" y="994"/>
                </a:lnTo>
                <a:lnTo>
                  <a:pt x="648" y="1001"/>
                </a:lnTo>
                <a:lnTo>
                  <a:pt x="651" y="1002"/>
                </a:lnTo>
                <a:lnTo>
                  <a:pt x="662" y="1024"/>
                </a:lnTo>
                <a:lnTo>
                  <a:pt x="653" y="1048"/>
                </a:lnTo>
                <a:lnTo>
                  <a:pt x="617" y="1066"/>
                </a:lnTo>
                <a:lnTo>
                  <a:pt x="580" y="1099"/>
                </a:lnTo>
                <a:lnTo>
                  <a:pt x="562" y="1115"/>
                </a:lnTo>
                <a:lnTo>
                  <a:pt x="562" y="1149"/>
                </a:lnTo>
                <a:lnTo>
                  <a:pt x="578" y="1161"/>
                </a:lnTo>
                <a:lnTo>
                  <a:pt x="581" y="1183"/>
                </a:lnTo>
                <a:lnTo>
                  <a:pt x="608" y="1180"/>
                </a:lnTo>
                <a:lnTo>
                  <a:pt x="643" y="1201"/>
                </a:lnTo>
                <a:lnTo>
                  <a:pt x="674" y="1233"/>
                </a:lnTo>
                <a:lnTo>
                  <a:pt x="692" y="1223"/>
                </a:lnTo>
                <a:lnTo>
                  <a:pt x="714" y="1203"/>
                </a:lnTo>
                <a:lnTo>
                  <a:pt x="720" y="1171"/>
                </a:lnTo>
                <a:lnTo>
                  <a:pt x="733" y="1160"/>
                </a:lnTo>
                <a:lnTo>
                  <a:pt x="741" y="1156"/>
                </a:lnTo>
                <a:lnTo>
                  <a:pt x="751" y="1141"/>
                </a:lnTo>
                <a:lnTo>
                  <a:pt x="766" y="1129"/>
                </a:lnTo>
                <a:lnTo>
                  <a:pt x="798" y="1091"/>
                </a:lnTo>
                <a:lnTo>
                  <a:pt x="798" y="1026"/>
                </a:lnTo>
                <a:lnTo>
                  <a:pt x="806" y="1010"/>
                </a:lnTo>
                <a:lnTo>
                  <a:pt x="821" y="995"/>
                </a:lnTo>
                <a:lnTo>
                  <a:pt x="844" y="995"/>
                </a:lnTo>
                <a:lnTo>
                  <a:pt x="854" y="980"/>
                </a:lnTo>
                <a:lnTo>
                  <a:pt x="875" y="980"/>
                </a:lnTo>
                <a:lnTo>
                  <a:pt x="904" y="961"/>
                </a:lnTo>
                <a:lnTo>
                  <a:pt x="907" y="957"/>
                </a:lnTo>
                <a:lnTo>
                  <a:pt x="942" y="946"/>
                </a:lnTo>
                <a:lnTo>
                  <a:pt x="962" y="941"/>
                </a:lnTo>
                <a:lnTo>
                  <a:pt x="986" y="957"/>
                </a:lnTo>
                <a:lnTo>
                  <a:pt x="1012" y="938"/>
                </a:lnTo>
                <a:lnTo>
                  <a:pt x="1016" y="923"/>
                </a:lnTo>
                <a:lnTo>
                  <a:pt x="1055" y="886"/>
                </a:lnTo>
                <a:lnTo>
                  <a:pt x="1064" y="867"/>
                </a:lnTo>
                <a:lnTo>
                  <a:pt x="1079" y="855"/>
                </a:lnTo>
                <a:lnTo>
                  <a:pt x="1097" y="845"/>
                </a:lnTo>
                <a:lnTo>
                  <a:pt x="1096" y="824"/>
                </a:lnTo>
                <a:lnTo>
                  <a:pt x="1101" y="792"/>
                </a:lnTo>
                <a:lnTo>
                  <a:pt x="1111" y="784"/>
                </a:lnTo>
                <a:lnTo>
                  <a:pt x="1111" y="767"/>
                </a:lnTo>
                <a:lnTo>
                  <a:pt x="1119" y="742"/>
                </a:lnTo>
                <a:lnTo>
                  <a:pt x="1127" y="706"/>
                </a:lnTo>
                <a:lnTo>
                  <a:pt x="1129" y="682"/>
                </a:lnTo>
                <a:lnTo>
                  <a:pt x="1132" y="655"/>
                </a:lnTo>
                <a:lnTo>
                  <a:pt x="1135" y="632"/>
                </a:lnTo>
                <a:lnTo>
                  <a:pt x="1143" y="622"/>
                </a:lnTo>
                <a:lnTo>
                  <a:pt x="1150" y="622"/>
                </a:lnTo>
                <a:lnTo>
                  <a:pt x="1156" y="630"/>
                </a:lnTo>
                <a:lnTo>
                  <a:pt x="1180" y="584"/>
                </a:lnTo>
                <a:lnTo>
                  <a:pt x="1206" y="562"/>
                </a:lnTo>
                <a:lnTo>
                  <a:pt x="1230" y="542"/>
                </a:lnTo>
                <a:lnTo>
                  <a:pt x="1239" y="526"/>
                </a:lnTo>
                <a:lnTo>
                  <a:pt x="1255" y="507"/>
                </a:lnTo>
                <a:lnTo>
                  <a:pt x="1279" y="483"/>
                </a:lnTo>
                <a:lnTo>
                  <a:pt x="1279" y="432"/>
                </a:lnTo>
                <a:lnTo>
                  <a:pt x="1274" y="417"/>
                </a:lnTo>
                <a:lnTo>
                  <a:pt x="1272" y="396"/>
                </a:lnTo>
                <a:lnTo>
                  <a:pt x="1272" y="389"/>
                </a:lnTo>
                <a:lnTo>
                  <a:pt x="1257" y="377"/>
                </a:lnTo>
                <a:lnTo>
                  <a:pt x="1211" y="357"/>
                </a:lnTo>
                <a:lnTo>
                  <a:pt x="1195" y="350"/>
                </a:lnTo>
                <a:lnTo>
                  <a:pt x="1178" y="335"/>
                </a:lnTo>
                <a:lnTo>
                  <a:pt x="1137" y="279"/>
                </a:lnTo>
                <a:lnTo>
                  <a:pt x="1101" y="279"/>
                </a:lnTo>
                <a:lnTo>
                  <a:pt x="1003" y="250"/>
                </a:lnTo>
                <a:lnTo>
                  <a:pt x="993" y="258"/>
                </a:lnTo>
                <a:lnTo>
                  <a:pt x="977" y="265"/>
                </a:lnTo>
                <a:lnTo>
                  <a:pt x="962" y="259"/>
                </a:lnTo>
                <a:lnTo>
                  <a:pt x="963" y="238"/>
                </a:lnTo>
                <a:lnTo>
                  <a:pt x="972" y="224"/>
                </a:lnTo>
                <a:lnTo>
                  <a:pt x="953" y="223"/>
                </a:lnTo>
                <a:lnTo>
                  <a:pt x="947" y="209"/>
                </a:lnTo>
                <a:lnTo>
                  <a:pt x="921" y="199"/>
                </a:lnTo>
                <a:lnTo>
                  <a:pt x="896" y="191"/>
                </a:lnTo>
                <a:lnTo>
                  <a:pt x="876" y="187"/>
                </a:lnTo>
                <a:lnTo>
                  <a:pt x="855" y="203"/>
                </a:lnTo>
                <a:lnTo>
                  <a:pt x="845" y="195"/>
                </a:lnTo>
                <a:lnTo>
                  <a:pt x="854" y="171"/>
                </a:lnTo>
                <a:lnTo>
                  <a:pt x="792" y="163"/>
                </a:lnTo>
                <a:lnTo>
                  <a:pt x="783" y="171"/>
                </a:lnTo>
                <a:lnTo>
                  <a:pt x="767" y="164"/>
                </a:lnTo>
                <a:lnTo>
                  <a:pt x="728" y="180"/>
                </a:lnTo>
                <a:lnTo>
                  <a:pt x="799" y="111"/>
                </a:lnTo>
                <a:lnTo>
                  <a:pt x="767" y="80"/>
                </a:lnTo>
                <a:lnTo>
                  <a:pt x="767" y="75"/>
                </a:lnTo>
                <a:lnTo>
                  <a:pt x="761" y="47"/>
                </a:lnTo>
                <a:lnTo>
                  <a:pt x="738" y="29"/>
                </a:lnTo>
                <a:lnTo>
                  <a:pt x="714" y="47"/>
                </a:lnTo>
                <a:lnTo>
                  <a:pt x="683" y="93"/>
                </a:lnTo>
                <a:lnTo>
                  <a:pt x="662" y="99"/>
                </a:lnTo>
                <a:lnTo>
                  <a:pt x="640" y="87"/>
                </a:lnTo>
                <a:lnTo>
                  <a:pt x="611" y="87"/>
                </a:lnTo>
                <a:lnTo>
                  <a:pt x="594" y="102"/>
                </a:lnTo>
                <a:lnTo>
                  <a:pt x="567" y="102"/>
                </a:lnTo>
                <a:lnTo>
                  <a:pt x="555" y="110"/>
                </a:lnTo>
                <a:lnTo>
                  <a:pt x="523" y="111"/>
                </a:lnTo>
                <a:lnTo>
                  <a:pt x="491" y="116"/>
                </a:lnTo>
                <a:lnTo>
                  <a:pt x="481" y="128"/>
                </a:lnTo>
                <a:lnTo>
                  <a:pt x="468" y="102"/>
                </a:lnTo>
                <a:lnTo>
                  <a:pt x="468" y="37"/>
                </a:lnTo>
                <a:lnTo>
                  <a:pt x="458" y="28"/>
                </a:lnTo>
                <a:lnTo>
                  <a:pt x="443" y="13"/>
                </a:lnTo>
                <a:lnTo>
                  <a:pt x="427" y="0"/>
                </a:lnTo>
                <a:lnTo>
                  <a:pt x="416" y="15"/>
                </a:lnTo>
                <a:lnTo>
                  <a:pt x="397" y="15"/>
                </a:lnTo>
                <a:lnTo>
                  <a:pt x="373" y="24"/>
                </a:lnTo>
                <a:lnTo>
                  <a:pt x="314" y="23"/>
                </a:lnTo>
                <a:lnTo>
                  <a:pt x="301" y="19"/>
                </a:lnTo>
                <a:lnTo>
                  <a:pt x="278" y="9"/>
                </a:lnTo>
                <a:lnTo>
                  <a:pt x="283" y="25"/>
                </a:lnTo>
                <a:lnTo>
                  <a:pt x="290" y="43"/>
                </a:lnTo>
                <a:lnTo>
                  <a:pt x="305" y="68"/>
                </a:lnTo>
                <a:lnTo>
                  <a:pt x="318" y="85"/>
                </a:lnTo>
                <a:lnTo>
                  <a:pt x="299" y="103"/>
                </a:lnTo>
                <a:lnTo>
                  <a:pt x="285" y="112"/>
                </a:lnTo>
                <a:lnTo>
                  <a:pt x="282" y="121"/>
                </a:lnTo>
                <a:lnTo>
                  <a:pt x="271" y="130"/>
                </a:lnTo>
                <a:lnTo>
                  <a:pt x="259" y="131"/>
                </a:lnTo>
                <a:lnTo>
                  <a:pt x="221" y="119"/>
                </a:lnTo>
                <a:lnTo>
                  <a:pt x="192" y="97"/>
                </a:lnTo>
                <a:lnTo>
                  <a:pt x="185" y="84"/>
                </a:lnTo>
                <a:lnTo>
                  <a:pt x="176" y="96"/>
                </a:lnTo>
                <a:lnTo>
                  <a:pt x="169" y="87"/>
                </a:lnTo>
                <a:lnTo>
                  <a:pt x="119" y="112"/>
                </a:lnTo>
                <a:lnTo>
                  <a:pt x="123" y="124"/>
                </a:lnTo>
                <a:lnTo>
                  <a:pt x="152" y="142"/>
                </a:lnTo>
                <a:lnTo>
                  <a:pt x="113" y="143"/>
                </a:lnTo>
                <a:lnTo>
                  <a:pt x="105" y="177"/>
                </a:lnTo>
                <a:lnTo>
                  <a:pt x="121" y="185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Freeform 4"/>
          <p:cNvSpPr>
            <a:spLocks/>
          </p:cNvSpPr>
          <p:nvPr/>
        </p:nvSpPr>
        <p:spPr bwMode="auto">
          <a:xfrm>
            <a:off x="4985147" y="2035845"/>
            <a:ext cx="755650" cy="981075"/>
          </a:xfrm>
          <a:custGeom>
            <a:avLst/>
            <a:gdLst>
              <a:gd name="T0" fmla="*/ 2147483647 w 416"/>
              <a:gd name="T1" fmla="*/ 2147483647 h 521"/>
              <a:gd name="T2" fmla="*/ 2147483647 w 416"/>
              <a:gd name="T3" fmla="*/ 2147483647 h 521"/>
              <a:gd name="T4" fmla="*/ 2147483647 w 416"/>
              <a:gd name="T5" fmla="*/ 2147483647 h 521"/>
              <a:gd name="T6" fmla="*/ 2147483647 w 416"/>
              <a:gd name="T7" fmla="*/ 2147483647 h 521"/>
              <a:gd name="T8" fmla="*/ 2147483647 w 416"/>
              <a:gd name="T9" fmla="*/ 2147483647 h 521"/>
              <a:gd name="T10" fmla="*/ 2147483647 w 416"/>
              <a:gd name="T11" fmla="*/ 2147483647 h 521"/>
              <a:gd name="T12" fmla="*/ 2147483647 w 416"/>
              <a:gd name="T13" fmla="*/ 2147483647 h 521"/>
              <a:gd name="T14" fmla="*/ 2147483647 w 416"/>
              <a:gd name="T15" fmla="*/ 2147483647 h 521"/>
              <a:gd name="T16" fmla="*/ 2147483647 w 416"/>
              <a:gd name="T17" fmla="*/ 2147483647 h 521"/>
              <a:gd name="T18" fmla="*/ 2147483647 w 416"/>
              <a:gd name="T19" fmla="*/ 2147483647 h 521"/>
              <a:gd name="T20" fmla="*/ 2147483647 w 416"/>
              <a:gd name="T21" fmla="*/ 2147483647 h 521"/>
              <a:gd name="T22" fmla="*/ 2147483647 w 416"/>
              <a:gd name="T23" fmla="*/ 2147483647 h 521"/>
              <a:gd name="T24" fmla="*/ 2147483647 w 416"/>
              <a:gd name="T25" fmla="*/ 2147483647 h 521"/>
              <a:gd name="T26" fmla="*/ 2147483647 w 416"/>
              <a:gd name="T27" fmla="*/ 2147483647 h 521"/>
              <a:gd name="T28" fmla="*/ 2147483647 w 416"/>
              <a:gd name="T29" fmla="*/ 2147483647 h 521"/>
              <a:gd name="T30" fmla="*/ 2147483647 w 416"/>
              <a:gd name="T31" fmla="*/ 2147483647 h 521"/>
              <a:gd name="T32" fmla="*/ 2147483647 w 416"/>
              <a:gd name="T33" fmla="*/ 2147483647 h 521"/>
              <a:gd name="T34" fmla="*/ 2147483647 w 416"/>
              <a:gd name="T35" fmla="*/ 2147483647 h 521"/>
              <a:gd name="T36" fmla="*/ 2147483647 w 416"/>
              <a:gd name="T37" fmla="*/ 2147483647 h 521"/>
              <a:gd name="T38" fmla="*/ 2147483647 w 416"/>
              <a:gd name="T39" fmla="*/ 2147483647 h 521"/>
              <a:gd name="T40" fmla="*/ 2147483647 w 416"/>
              <a:gd name="T41" fmla="*/ 2147483647 h 521"/>
              <a:gd name="T42" fmla="*/ 2147483647 w 416"/>
              <a:gd name="T43" fmla="*/ 2147483647 h 521"/>
              <a:gd name="T44" fmla="*/ 2147483647 w 416"/>
              <a:gd name="T45" fmla="*/ 2147483647 h 521"/>
              <a:gd name="T46" fmla="*/ 2147483647 w 416"/>
              <a:gd name="T47" fmla="*/ 2147483647 h 521"/>
              <a:gd name="T48" fmla="*/ 2147483647 w 416"/>
              <a:gd name="T49" fmla="*/ 2147483647 h 521"/>
              <a:gd name="T50" fmla="*/ 2147483647 w 416"/>
              <a:gd name="T51" fmla="*/ 2147483647 h 521"/>
              <a:gd name="T52" fmla="*/ 2147483647 w 416"/>
              <a:gd name="T53" fmla="*/ 2147483647 h 521"/>
              <a:gd name="T54" fmla="*/ 2147483647 w 416"/>
              <a:gd name="T55" fmla="*/ 2147483647 h 521"/>
              <a:gd name="T56" fmla="*/ 2147483647 w 416"/>
              <a:gd name="T57" fmla="*/ 2147483647 h 521"/>
              <a:gd name="T58" fmla="*/ 2147483647 w 416"/>
              <a:gd name="T59" fmla="*/ 2147483647 h 521"/>
              <a:gd name="T60" fmla="*/ 2147483647 w 416"/>
              <a:gd name="T61" fmla="*/ 2147483647 h 521"/>
              <a:gd name="T62" fmla="*/ 2147483647 w 416"/>
              <a:gd name="T63" fmla="*/ 2147483647 h 521"/>
              <a:gd name="T64" fmla="*/ 2147483647 w 416"/>
              <a:gd name="T65" fmla="*/ 2147483647 h 521"/>
              <a:gd name="T66" fmla="*/ 2147483647 w 416"/>
              <a:gd name="T67" fmla="*/ 2147483647 h 521"/>
              <a:gd name="T68" fmla="*/ 2147483647 w 416"/>
              <a:gd name="T69" fmla="*/ 2147483647 h 521"/>
              <a:gd name="T70" fmla="*/ 2147483647 w 416"/>
              <a:gd name="T71" fmla="*/ 2147483647 h 521"/>
              <a:gd name="T72" fmla="*/ 2147483647 w 416"/>
              <a:gd name="T73" fmla="*/ 2147483647 h 521"/>
              <a:gd name="T74" fmla="*/ 2147483647 w 416"/>
              <a:gd name="T75" fmla="*/ 2147483647 h 521"/>
              <a:gd name="T76" fmla="*/ 2147483647 w 416"/>
              <a:gd name="T77" fmla="*/ 2147483647 h 521"/>
              <a:gd name="T78" fmla="*/ 2147483647 w 416"/>
              <a:gd name="T79" fmla="*/ 2147483647 h 521"/>
              <a:gd name="T80" fmla="*/ 2147483647 w 416"/>
              <a:gd name="T81" fmla="*/ 2147483647 h 521"/>
              <a:gd name="T82" fmla="*/ 2147483647 w 416"/>
              <a:gd name="T83" fmla="*/ 2147483647 h 521"/>
              <a:gd name="T84" fmla="*/ 0 w 416"/>
              <a:gd name="T85" fmla="*/ 2147483647 h 521"/>
              <a:gd name="T86" fmla="*/ 2147483647 w 416"/>
              <a:gd name="T87" fmla="*/ 2147483647 h 521"/>
              <a:gd name="T88" fmla="*/ 2147483647 w 416"/>
              <a:gd name="T89" fmla="*/ 2147483647 h 521"/>
              <a:gd name="T90" fmla="*/ 2147483647 w 416"/>
              <a:gd name="T91" fmla="*/ 2147483647 h 521"/>
              <a:gd name="T92" fmla="*/ 2147483647 w 416"/>
              <a:gd name="T93" fmla="*/ 2147483647 h 521"/>
              <a:gd name="T94" fmla="*/ 2147483647 w 416"/>
              <a:gd name="T95" fmla="*/ 2147483647 h 521"/>
              <a:gd name="T96" fmla="*/ 2147483647 w 416"/>
              <a:gd name="T97" fmla="*/ 2147483647 h 521"/>
              <a:gd name="T98" fmla="*/ 2147483647 w 416"/>
              <a:gd name="T99" fmla="*/ 2147483647 h 521"/>
              <a:gd name="T100" fmla="*/ 2147483647 w 416"/>
              <a:gd name="T101" fmla="*/ 2147483647 h 521"/>
              <a:gd name="T102" fmla="*/ 2147483647 w 416"/>
              <a:gd name="T103" fmla="*/ 0 h 521"/>
              <a:gd name="T104" fmla="*/ 2147483647 w 416"/>
              <a:gd name="T105" fmla="*/ 2147483647 h 52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16"/>
              <a:gd name="T160" fmla="*/ 0 h 521"/>
              <a:gd name="T161" fmla="*/ 416 w 416"/>
              <a:gd name="T162" fmla="*/ 521 h 52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16" h="521">
                <a:moveTo>
                  <a:pt x="252" y="10"/>
                </a:moveTo>
                <a:lnTo>
                  <a:pt x="225" y="36"/>
                </a:lnTo>
                <a:lnTo>
                  <a:pt x="213" y="53"/>
                </a:lnTo>
                <a:lnTo>
                  <a:pt x="202" y="86"/>
                </a:lnTo>
                <a:lnTo>
                  <a:pt x="209" y="112"/>
                </a:lnTo>
                <a:lnTo>
                  <a:pt x="236" y="154"/>
                </a:lnTo>
                <a:lnTo>
                  <a:pt x="313" y="170"/>
                </a:lnTo>
                <a:lnTo>
                  <a:pt x="340" y="187"/>
                </a:lnTo>
                <a:lnTo>
                  <a:pt x="361" y="181"/>
                </a:lnTo>
                <a:lnTo>
                  <a:pt x="378" y="188"/>
                </a:lnTo>
                <a:lnTo>
                  <a:pt x="377" y="206"/>
                </a:lnTo>
                <a:lnTo>
                  <a:pt x="364" y="214"/>
                </a:lnTo>
                <a:lnTo>
                  <a:pt x="363" y="232"/>
                </a:lnTo>
                <a:lnTo>
                  <a:pt x="379" y="261"/>
                </a:lnTo>
                <a:lnTo>
                  <a:pt x="409" y="295"/>
                </a:lnTo>
                <a:lnTo>
                  <a:pt x="416" y="344"/>
                </a:lnTo>
                <a:lnTo>
                  <a:pt x="387" y="321"/>
                </a:lnTo>
                <a:lnTo>
                  <a:pt x="379" y="307"/>
                </a:lnTo>
                <a:lnTo>
                  <a:pt x="370" y="318"/>
                </a:lnTo>
                <a:lnTo>
                  <a:pt x="364" y="311"/>
                </a:lnTo>
                <a:lnTo>
                  <a:pt x="313" y="336"/>
                </a:lnTo>
                <a:lnTo>
                  <a:pt x="317" y="349"/>
                </a:lnTo>
                <a:lnTo>
                  <a:pt x="331" y="357"/>
                </a:lnTo>
                <a:lnTo>
                  <a:pt x="347" y="366"/>
                </a:lnTo>
                <a:lnTo>
                  <a:pt x="308" y="367"/>
                </a:lnTo>
                <a:lnTo>
                  <a:pt x="301" y="401"/>
                </a:lnTo>
                <a:lnTo>
                  <a:pt x="316" y="409"/>
                </a:lnTo>
                <a:lnTo>
                  <a:pt x="310" y="513"/>
                </a:lnTo>
                <a:lnTo>
                  <a:pt x="304" y="521"/>
                </a:lnTo>
                <a:lnTo>
                  <a:pt x="285" y="512"/>
                </a:lnTo>
                <a:lnTo>
                  <a:pt x="283" y="465"/>
                </a:lnTo>
                <a:lnTo>
                  <a:pt x="290" y="459"/>
                </a:lnTo>
                <a:lnTo>
                  <a:pt x="285" y="448"/>
                </a:lnTo>
                <a:lnTo>
                  <a:pt x="275" y="443"/>
                </a:lnTo>
                <a:lnTo>
                  <a:pt x="238" y="443"/>
                </a:lnTo>
                <a:lnTo>
                  <a:pt x="222" y="451"/>
                </a:lnTo>
                <a:lnTo>
                  <a:pt x="205" y="438"/>
                </a:lnTo>
                <a:lnTo>
                  <a:pt x="182" y="429"/>
                </a:lnTo>
                <a:lnTo>
                  <a:pt x="157" y="419"/>
                </a:lnTo>
                <a:lnTo>
                  <a:pt x="157" y="395"/>
                </a:lnTo>
                <a:lnTo>
                  <a:pt x="132" y="395"/>
                </a:lnTo>
                <a:lnTo>
                  <a:pt x="58" y="363"/>
                </a:lnTo>
                <a:lnTo>
                  <a:pt x="0" y="367"/>
                </a:lnTo>
                <a:lnTo>
                  <a:pt x="53" y="279"/>
                </a:lnTo>
                <a:lnTo>
                  <a:pt x="53" y="178"/>
                </a:lnTo>
                <a:lnTo>
                  <a:pt x="81" y="130"/>
                </a:lnTo>
                <a:lnTo>
                  <a:pt x="99" y="100"/>
                </a:lnTo>
                <a:lnTo>
                  <a:pt x="117" y="93"/>
                </a:lnTo>
                <a:lnTo>
                  <a:pt x="140" y="40"/>
                </a:lnTo>
                <a:lnTo>
                  <a:pt x="155" y="47"/>
                </a:lnTo>
                <a:lnTo>
                  <a:pt x="167" y="28"/>
                </a:lnTo>
                <a:lnTo>
                  <a:pt x="239" y="0"/>
                </a:lnTo>
                <a:lnTo>
                  <a:pt x="252" y="10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Freeform 5"/>
          <p:cNvSpPr>
            <a:spLocks/>
          </p:cNvSpPr>
          <p:nvPr/>
        </p:nvSpPr>
        <p:spPr bwMode="auto">
          <a:xfrm>
            <a:off x="5351860" y="2077120"/>
            <a:ext cx="835025" cy="627063"/>
          </a:xfrm>
          <a:custGeom>
            <a:avLst/>
            <a:gdLst>
              <a:gd name="T0" fmla="*/ 2147483647 w 459"/>
              <a:gd name="T1" fmla="*/ 2147483647 h 333"/>
              <a:gd name="T2" fmla="*/ 2147483647 w 459"/>
              <a:gd name="T3" fmla="*/ 2147483647 h 333"/>
              <a:gd name="T4" fmla="*/ 2147483647 w 459"/>
              <a:gd name="T5" fmla="*/ 2147483647 h 333"/>
              <a:gd name="T6" fmla="*/ 2147483647 w 459"/>
              <a:gd name="T7" fmla="*/ 2147483647 h 333"/>
              <a:gd name="T8" fmla="*/ 2147483647 w 459"/>
              <a:gd name="T9" fmla="*/ 2147483647 h 333"/>
              <a:gd name="T10" fmla="*/ 2147483647 w 459"/>
              <a:gd name="T11" fmla="*/ 2147483647 h 333"/>
              <a:gd name="T12" fmla="*/ 2147483647 w 459"/>
              <a:gd name="T13" fmla="*/ 0 h 333"/>
              <a:gd name="T14" fmla="*/ 2147483647 w 459"/>
              <a:gd name="T15" fmla="*/ 2147483647 h 333"/>
              <a:gd name="T16" fmla="*/ 2147483647 w 459"/>
              <a:gd name="T17" fmla="*/ 2147483647 h 333"/>
              <a:gd name="T18" fmla="*/ 2147483647 w 459"/>
              <a:gd name="T19" fmla="*/ 2147483647 h 333"/>
              <a:gd name="T20" fmla="*/ 2147483647 w 459"/>
              <a:gd name="T21" fmla="*/ 2147483647 h 333"/>
              <a:gd name="T22" fmla="*/ 2147483647 w 459"/>
              <a:gd name="T23" fmla="*/ 2147483647 h 333"/>
              <a:gd name="T24" fmla="*/ 2147483647 w 459"/>
              <a:gd name="T25" fmla="*/ 2147483647 h 333"/>
              <a:gd name="T26" fmla="*/ 2147483647 w 459"/>
              <a:gd name="T27" fmla="*/ 2147483647 h 333"/>
              <a:gd name="T28" fmla="*/ 2147483647 w 459"/>
              <a:gd name="T29" fmla="*/ 2147483647 h 333"/>
              <a:gd name="T30" fmla="*/ 2147483647 w 459"/>
              <a:gd name="T31" fmla="*/ 2147483647 h 333"/>
              <a:gd name="T32" fmla="*/ 2147483647 w 459"/>
              <a:gd name="T33" fmla="*/ 2147483647 h 333"/>
              <a:gd name="T34" fmla="*/ 2147483647 w 459"/>
              <a:gd name="T35" fmla="*/ 2147483647 h 333"/>
              <a:gd name="T36" fmla="*/ 2147483647 w 459"/>
              <a:gd name="T37" fmla="*/ 2147483647 h 333"/>
              <a:gd name="T38" fmla="*/ 2147483647 w 459"/>
              <a:gd name="T39" fmla="*/ 2147483647 h 333"/>
              <a:gd name="T40" fmla="*/ 2147483647 w 459"/>
              <a:gd name="T41" fmla="*/ 2147483647 h 333"/>
              <a:gd name="T42" fmla="*/ 2147483647 w 459"/>
              <a:gd name="T43" fmla="*/ 2147483647 h 333"/>
              <a:gd name="T44" fmla="*/ 2147483647 w 459"/>
              <a:gd name="T45" fmla="*/ 2147483647 h 333"/>
              <a:gd name="T46" fmla="*/ 2147483647 w 459"/>
              <a:gd name="T47" fmla="*/ 2147483647 h 333"/>
              <a:gd name="T48" fmla="*/ 2147483647 w 459"/>
              <a:gd name="T49" fmla="*/ 2147483647 h 333"/>
              <a:gd name="T50" fmla="*/ 2147483647 w 459"/>
              <a:gd name="T51" fmla="*/ 2147483647 h 333"/>
              <a:gd name="T52" fmla="*/ 2147483647 w 459"/>
              <a:gd name="T53" fmla="*/ 2147483647 h 333"/>
              <a:gd name="T54" fmla="*/ 2147483647 w 459"/>
              <a:gd name="T55" fmla="*/ 2147483647 h 333"/>
              <a:gd name="T56" fmla="*/ 2147483647 w 459"/>
              <a:gd name="T57" fmla="*/ 2147483647 h 333"/>
              <a:gd name="T58" fmla="*/ 2147483647 w 459"/>
              <a:gd name="T59" fmla="*/ 2147483647 h 333"/>
              <a:gd name="T60" fmla="*/ 2147483647 w 459"/>
              <a:gd name="T61" fmla="*/ 2147483647 h 333"/>
              <a:gd name="T62" fmla="*/ 2147483647 w 459"/>
              <a:gd name="T63" fmla="*/ 2147483647 h 333"/>
              <a:gd name="T64" fmla="*/ 2147483647 w 459"/>
              <a:gd name="T65" fmla="*/ 2147483647 h 333"/>
              <a:gd name="T66" fmla="*/ 2147483647 w 459"/>
              <a:gd name="T67" fmla="*/ 2147483647 h 333"/>
              <a:gd name="T68" fmla="*/ 2147483647 w 459"/>
              <a:gd name="T69" fmla="*/ 2147483647 h 333"/>
              <a:gd name="T70" fmla="*/ 2147483647 w 459"/>
              <a:gd name="T71" fmla="*/ 2147483647 h 333"/>
              <a:gd name="T72" fmla="*/ 2147483647 w 459"/>
              <a:gd name="T73" fmla="*/ 2147483647 h 333"/>
              <a:gd name="T74" fmla="*/ 2147483647 w 459"/>
              <a:gd name="T75" fmla="*/ 2147483647 h 333"/>
              <a:gd name="T76" fmla="*/ 2147483647 w 459"/>
              <a:gd name="T77" fmla="*/ 2147483647 h 333"/>
              <a:gd name="T78" fmla="*/ 2147483647 w 459"/>
              <a:gd name="T79" fmla="*/ 2147483647 h 333"/>
              <a:gd name="T80" fmla="*/ 2147483647 w 459"/>
              <a:gd name="T81" fmla="*/ 2147483647 h 333"/>
              <a:gd name="T82" fmla="*/ 2147483647 w 459"/>
              <a:gd name="T83" fmla="*/ 2147483647 h 333"/>
              <a:gd name="T84" fmla="*/ 2147483647 w 459"/>
              <a:gd name="T85" fmla="*/ 2147483647 h 333"/>
              <a:gd name="T86" fmla="*/ 2147483647 w 459"/>
              <a:gd name="T87" fmla="*/ 2147483647 h 333"/>
              <a:gd name="T88" fmla="*/ 2147483647 w 459"/>
              <a:gd name="T89" fmla="*/ 2147483647 h 333"/>
              <a:gd name="T90" fmla="*/ 2147483647 w 459"/>
              <a:gd name="T91" fmla="*/ 2147483647 h 333"/>
              <a:gd name="T92" fmla="*/ 2147483647 w 459"/>
              <a:gd name="T93" fmla="*/ 2147483647 h 333"/>
              <a:gd name="T94" fmla="*/ 2147483647 w 459"/>
              <a:gd name="T95" fmla="*/ 2147483647 h 333"/>
              <a:gd name="T96" fmla="*/ 2147483647 w 459"/>
              <a:gd name="T97" fmla="*/ 2147483647 h 333"/>
              <a:gd name="T98" fmla="*/ 2147483647 w 459"/>
              <a:gd name="T99" fmla="*/ 2147483647 h 333"/>
              <a:gd name="T100" fmla="*/ 2147483647 w 459"/>
              <a:gd name="T101" fmla="*/ 2147483647 h 333"/>
              <a:gd name="T102" fmla="*/ 2147483647 w 459"/>
              <a:gd name="T103" fmla="*/ 2147483647 h 333"/>
              <a:gd name="T104" fmla="*/ 2147483647 w 459"/>
              <a:gd name="T105" fmla="*/ 2147483647 h 333"/>
              <a:gd name="T106" fmla="*/ 2147483647 w 459"/>
              <a:gd name="T107" fmla="*/ 2147483647 h 333"/>
              <a:gd name="T108" fmla="*/ 2147483647 w 459"/>
              <a:gd name="T109" fmla="*/ 2147483647 h 333"/>
              <a:gd name="T110" fmla="*/ 2147483647 w 459"/>
              <a:gd name="T111" fmla="*/ 2147483647 h 333"/>
              <a:gd name="T112" fmla="*/ 0 w 459"/>
              <a:gd name="T113" fmla="*/ 2147483647 h 333"/>
              <a:gd name="T114" fmla="*/ 2147483647 w 459"/>
              <a:gd name="T115" fmla="*/ 2147483647 h 333"/>
              <a:gd name="T116" fmla="*/ 2147483647 w 459"/>
              <a:gd name="T117" fmla="*/ 2147483647 h 33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9"/>
              <a:gd name="T178" fmla="*/ 0 h 333"/>
              <a:gd name="T179" fmla="*/ 459 w 459"/>
              <a:gd name="T180" fmla="*/ 333 h 33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9" h="333">
                <a:moveTo>
                  <a:pt x="23" y="14"/>
                </a:moveTo>
                <a:lnTo>
                  <a:pt x="37" y="34"/>
                </a:lnTo>
                <a:lnTo>
                  <a:pt x="37" y="63"/>
                </a:lnTo>
                <a:lnTo>
                  <a:pt x="49" y="73"/>
                </a:lnTo>
                <a:lnTo>
                  <a:pt x="71" y="71"/>
                </a:lnTo>
                <a:lnTo>
                  <a:pt x="71" y="17"/>
                </a:lnTo>
                <a:lnTo>
                  <a:pt x="110" y="0"/>
                </a:lnTo>
                <a:lnTo>
                  <a:pt x="154" y="2"/>
                </a:lnTo>
                <a:lnTo>
                  <a:pt x="176" y="16"/>
                </a:lnTo>
                <a:lnTo>
                  <a:pt x="221" y="17"/>
                </a:lnTo>
                <a:lnTo>
                  <a:pt x="247" y="23"/>
                </a:lnTo>
                <a:lnTo>
                  <a:pt x="374" y="9"/>
                </a:lnTo>
                <a:lnTo>
                  <a:pt x="356" y="26"/>
                </a:lnTo>
                <a:lnTo>
                  <a:pt x="374" y="34"/>
                </a:lnTo>
                <a:lnTo>
                  <a:pt x="391" y="48"/>
                </a:lnTo>
                <a:lnTo>
                  <a:pt x="412" y="54"/>
                </a:lnTo>
                <a:lnTo>
                  <a:pt x="412" y="78"/>
                </a:lnTo>
                <a:lnTo>
                  <a:pt x="459" y="88"/>
                </a:lnTo>
                <a:lnTo>
                  <a:pt x="426" y="111"/>
                </a:lnTo>
                <a:lnTo>
                  <a:pt x="426" y="115"/>
                </a:lnTo>
                <a:lnTo>
                  <a:pt x="436" y="129"/>
                </a:lnTo>
                <a:lnTo>
                  <a:pt x="427" y="136"/>
                </a:lnTo>
                <a:lnTo>
                  <a:pt x="412" y="134"/>
                </a:lnTo>
                <a:lnTo>
                  <a:pt x="403" y="151"/>
                </a:lnTo>
                <a:lnTo>
                  <a:pt x="404" y="168"/>
                </a:lnTo>
                <a:lnTo>
                  <a:pt x="417" y="188"/>
                </a:lnTo>
                <a:lnTo>
                  <a:pt x="428" y="188"/>
                </a:lnTo>
                <a:lnTo>
                  <a:pt x="422" y="202"/>
                </a:lnTo>
                <a:lnTo>
                  <a:pt x="417" y="205"/>
                </a:lnTo>
                <a:lnTo>
                  <a:pt x="408" y="217"/>
                </a:lnTo>
                <a:lnTo>
                  <a:pt x="386" y="217"/>
                </a:lnTo>
                <a:lnTo>
                  <a:pt x="363" y="226"/>
                </a:lnTo>
                <a:lnTo>
                  <a:pt x="307" y="225"/>
                </a:lnTo>
                <a:lnTo>
                  <a:pt x="293" y="221"/>
                </a:lnTo>
                <a:lnTo>
                  <a:pt x="272" y="211"/>
                </a:lnTo>
                <a:lnTo>
                  <a:pt x="272" y="219"/>
                </a:lnTo>
                <a:lnTo>
                  <a:pt x="284" y="247"/>
                </a:lnTo>
                <a:lnTo>
                  <a:pt x="300" y="272"/>
                </a:lnTo>
                <a:lnTo>
                  <a:pt x="310" y="287"/>
                </a:lnTo>
                <a:lnTo>
                  <a:pt x="289" y="307"/>
                </a:lnTo>
                <a:lnTo>
                  <a:pt x="277" y="314"/>
                </a:lnTo>
                <a:lnTo>
                  <a:pt x="275" y="321"/>
                </a:lnTo>
                <a:lnTo>
                  <a:pt x="264" y="332"/>
                </a:lnTo>
                <a:lnTo>
                  <a:pt x="251" y="333"/>
                </a:lnTo>
                <a:lnTo>
                  <a:pt x="214" y="321"/>
                </a:lnTo>
                <a:lnTo>
                  <a:pt x="207" y="275"/>
                </a:lnTo>
                <a:lnTo>
                  <a:pt x="177" y="239"/>
                </a:lnTo>
                <a:lnTo>
                  <a:pt x="159" y="207"/>
                </a:lnTo>
                <a:lnTo>
                  <a:pt x="162" y="193"/>
                </a:lnTo>
                <a:lnTo>
                  <a:pt x="174" y="184"/>
                </a:lnTo>
                <a:lnTo>
                  <a:pt x="175" y="166"/>
                </a:lnTo>
                <a:lnTo>
                  <a:pt x="159" y="159"/>
                </a:lnTo>
                <a:lnTo>
                  <a:pt x="138" y="165"/>
                </a:lnTo>
                <a:lnTo>
                  <a:pt x="111" y="148"/>
                </a:lnTo>
                <a:lnTo>
                  <a:pt x="34" y="132"/>
                </a:lnTo>
                <a:lnTo>
                  <a:pt x="6" y="87"/>
                </a:lnTo>
                <a:lnTo>
                  <a:pt x="0" y="64"/>
                </a:lnTo>
                <a:lnTo>
                  <a:pt x="12" y="30"/>
                </a:lnTo>
                <a:lnTo>
                  <a:pt x="23" y="1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Freeform 6"/>
          <p:cNvSpPr>
            <a:spLocks/>
          </p:cNvSpPr>
          <p:nvPr/>
        </p:nvSpPr>
        <p:spPr bwMode="auto">
          <a:xfrm>
            <a:off x="6085285" y="2246983"/>
            <a:ext cx="314325" cy="452437"/>
          </a:xfrm>
          <a:custGeom>
            <a:avLst/>
            <a:gdLst>
              <a:gd name="T0" fmla="*/ 2147483647 w 173"/>
              <a:gd name="T1" fmla="*/ 0 h 240"/>
              <a:gd name="T2" fmla="*/ 2147483647 w 173"/>
              <a:gd name="T3" fmla="*/ 2147483647 h 240"/>
              <a:gd name="T4" fmla="*/ 2147483647 w 173"/>
              <a:gd name="T5" fmla="*/ 2147483647 h 240"/>
              <a:gd name="T6" fmla="*/ 2147483647 w 173"/>
              <a:gd name="T7" fmla="*/ 2147483647 h 240"/>
              <a:gd name="T8" fmla="*/ 2147483647 w 173"/>
              <a:gd name="T9" fmla="*/ 2147483647 h 240"/>
              <a:gd name="T10" fmla="*/ 2147483647 w 173"/>
              <a:gd name="T11" fmla="*/ 2147483647 h 240"/>
              <a:gd name="T12" fmla="*/ 0 w 173"/>
              <a:gd name="T13" fmla="*/ 2147483647 h 240"/>
              <a:gd name="T14" fmla="*/ 2147483647 w 173"/>
              <a:gd name="T15" fmla="*/ 2147483647 h 240"/>
              <a:gd name="T16" fmla="*/ 2147483647 w 173"/>
              <a:gd name="T17" fmla="*/ 2147483647 h 240"/>
              <a:gd name="T18" fmla="*/ 2147483647 w 173"/>
              <a:gd name="T19" fmla="*/ 2147483647 h 240"/>
              <a:gd name="T20" fmla="*/ 2147483647 w 173"/>
              <a:gd name="T21" fmla="*/ 2147483647 h 240"/>
              <a:gd name="T22" fmla="*/ 2147483647 w 173"/>
              <a:gd name="T23" fmla="*/ 2147483647 h 240"/>
              <a:gd name="T24" fmla="*/ 2147483647 w 173"/>
              <a:gd name="T25" fmla="*/ 2147483647 h 240"/>
              <a:gd name="T26" fmla="*/ 2147483647 w 173"/>
              <a:gd name="T27" fmla="*/ 2147483647 h 240"/>
              <a:gd name="T28" fmla="*/ 2147483647 w 173"/>
              <a:gd name="T29" fmla="*/ 2147483647 h 240"/>
              <a:gd name="T30" fmla="*/ 2147483647 w 173"/>
              <a:gd name="T31" fmla="*/ 2147483647 h 240"/>
              <a:gd name="T32" fmla="*/ 2147483647 w 173"/>
              <a:gd name="T33" fmla="*/ 2147483647 h 240"/>
              <a:gd name="T34" fmla="*/ 2147483647 w 173"/>
              <a:gd name="T35" fmla="*/ 2147483647 h 240"/>
              <a:gd name="T36" fmla="*/ 2147483647 w 173"/>
              <a:gd name="T37" fmla="*/ 2147483647 h 240"/>
              <a:gd name="T38" fmla="*/ 2147483647 w 173"/>
              <a:gd name="T39" fmla="*/ 2147483647 h 240"/>
              <a:gd name="T40" fmla="*/ 2147483647 w 173"/>
              <a:gd name="T41" fmla="*/ 2147483647 h 240"/>
              <a:gd name="T42" fmla="*/ 2147483647 w 173"/>
              <a:gd name="T43" fmla="*/ 2147483647 h 240"/>
              <a:gd name="T44" fmla="*/ 2147483647 w 173"/>
              <a:gd name="T45" fmla="*/ 2147483647 h 240"/>
              <a:gd name="T46" fmla="*/ 2147483647 w 173"/>
              <a:gd name="T47" fmla="*/ 2147483647 h 240"/>
              <a:gd name="T48" fmla="*/ 2147483647 w 173"/>
              <a:gd name="T49" fmla="*/ 2147483647 h 240"/>
              <a:gd name="T50" fmla="*/ 2147483647 w 173"/>
              <a:gd name="T51" fmla="*/ 2147483647 h 240"/>
              <a:gd name="T52" fmla="*/ 2147483647 w 173"/>
              <a:gd name="T53" fmla="*/ 2147483647 h 240"/>
              <a:gd name="T54" fmla="*/ 2147483647 w 173"/>
              <a:gd name="T55" fmla="*/ 0 h 2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73"/>
              <a:gd name="T85" fmla="*/ 0 h 240"/>
              <a:gd name="T86" fmla="*/ 173 w 173"/>
              <a:gd name="T87" fmla="*/ 240 h 2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73" h="240">
                <a:moveTo>
                  <a:pt x="55" y="0"/>
                </a:moveTo>
                <a:lnTo>
                  <a:pt x="22" y="21"/>
                </a:lnTo>
                <a:lnTo>
                  <a:pt x="23" y="25"/>
                </a:lnTo>
                <a:lnTo>
                  <a:pt x="33" y="38"/>
                </a:lnTo>
                <a:lnTo>
                  <a:pt x="23" y="46"/>
                </a:lnTo>
                <a:lnTo>
                  <a:pt x="9" y="44"/>
                </a:lnTo>
                <a:lnTo>
                  <a:pt x="0" y="61"/>
                </a:lnTo>
                <a:lnTo>
                  <a:pt x="1" y="78"/>
                </a:lnTo>
                <a:lnTo>
                  <a:pt x="14" y="98"/>
                </a:lnTo>
                <a:lnTo>
                  <a:pt x="25" y="98"/>
                </a:lnTo>
                <a:lnTo>
                  <a:pt x="18" y="113"/>
                </a:lnTo>
                <a:lnTo>
                  <a:pt x="45" y="137"/>
                </a:lnTo>
                <a:lnTo>
                  <a:pt x="57" y="149"/>
                </a:lnTo>
                <a:lnTo>
                  <a:pt x="56" y="214"/>
                </a:lnTo>
                <a:lnTo>
                  <a:pt x="70" y="240"/>
                </a:lnTo>
                <a:lnTo>
                  <a:pt x="79" y="228"/>
                </a:lnTo>
                <a:lnTo>
                  <a:pt x="113" y="223"/>
                </a:lnTo>
                <a:lnTo>
                  <a:pt x="141" y="223"/>
                </a:lnTo>
                <a:lnTo>
                  <a:pt x="156" y="214"/>
                </a:lnTo>
                <a:lnTo>
                  <a:pt x="173" y="214"/>
                </a:lnTo>
                <a:lnTo>
                  <a:pt x="158" y="154"/>
                </a:lnTo>
                <a:lnTo>
                  <a:pt x="126" y="130"/>
                </a:lnTo>
                <a:lnTo>
                  <a:pt x="118" y="113"/>
                </a:lnTo>
                <a:lnTo>
                  <a:pt x="149" y="75"/>
                </a:lnTo>
                <a:lnTo>
                  <a:pt x="99" y="46"/>
                </a:lnTo>
                <a:lnTo>
                  <a:pt x="94" y="52"/>
                </a:lnTo>
                <a:lnTo>
                  <a:pt x="83" y="27"/>
                </a:lnTo>
                <a:lnTo>
                  <a:pt x="55" y="0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4886722" y="2720058"/>
            <a:ext cx="338138" cy="384175"/>
          </a:xfrm>
          <a:custGeom>
            <a:avLst/>
            <a:gdLst>
              <a:gd name="T0" fmla="*/ 2147483647 w 186"/>
              <a:gd name="T1" fmla="*/ 2147483647 h 204"/>
              <a:gd name="T2" fmla="*/ 2147483647 w 186"/>
              <a:gd name="T3" fmla="*/ 2147483647 h 204"/>
              <a:gd name="T4" fmla="*/ 2147483647 w 186"/>
              <a:gd name="T5" fmla="*/ 2147483647 h 204"/>
              <a:gd name="T6" fmla="*/ 0 w 186"/>
              <a:gd name="T7" fmla="*/ 2147483647 h 204"/>
              <a:gd name="T8" fmla="*/ 2147483647 w 186"/>
              <a:gd name="T9" fmla="*/ 2147483647 h 204"/>
              <a:gd name="T10" fmla="*/ 2147483647 w 186"/>
              <a:gd name="T11" fmla="*/ 2147483647 h 204"/>
              <a:gd name="T12" fmla="*/ 2147483647 w 186"/>
              <a:gd name="T13" fmla="*/ 2147483647 h 204"/>
              <a:gd name="T14" fmla="*/ 2147483647 w 186"/>
              <a:gd name="T15" fmla="*/ 2147483647 h 204"/>
              <a:gd name="T16" fmla="*/ 2147483647 w 186"/>
              <a:gd name="T17" fmla="*/ 2147483647 h 204"/>
              <a:gd name="T18" fmla="*/ 2147483647 w 186"/>
              <a:gd name="T19" fmla="*/ 2147483647 h 204"/>
              <a:gd name="T20" fmla="*/ 2147483647 w 186"/>
              <a:gd name="T21" fmla="*/ 2147483647 h 204"/>
              <a:gd name="T22" fmla="*/ 2147483647 w 186"/>
              <a:gd name="T23" fmla="*/ 2147483647 h 204"/>
              <a:gd name="T24" fmla="*/ 2147483647 w 186"/>
              <a:gd name="T25" fmla="*/ 2147483647 h 204"/>
              <a:gd name="T26" fmla="*/ 2147483647 w 186"/>
              <a:gd name="T27" fmla="*/ 2147483647 h 204"/>
              <a:gd name="T28" fmla="*/ 2147483647 w 186"/>
              <a:gd name="T29" fmla="*/ 2147483647 h 204"/>
              <a:gd name="T30" fmla="*/ 2147483647 w 186"/>
              <a:gd name="T31" fmla="*/ 2147483647 h 204"/>
              <a:gd name="T32" fmla="*/ 2147483647 w 186"/>
              <a:gd name="T33" fmla="*/ 0 h 204"/>
              <a:gd name="T34" fmla="*/ 2147483647 w 186"/>
              <a:gd name="T35" fmla="*/ 2147483647 h 2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6"/>
              <a:gd name="T55" fmla="*/ 0 h 204"/>
              <a:gd name="T56" fmla="*/ 186 w 186"/>
              <a:gd name="T57" fmla="*/ 204 h 2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6" h="204">
                <a:moveTo>
                  <a:pt x="55" y="3"/>
                </a:moveTo>
                <a:lnTo>
                  <a:pt x="23" y="8"/>
                </a:lnTo>
                <a:lnTo>
                  <a:pt x="25" y="41"/>
                </a:lnTo>
                <a:lnTo>
                  <a:pt x="0" y="88"/>
                </a:lnTo>
                <a:lnTo>
                  <a:pt x="9" y="125"/>
                </a:lnTo>
                <a:lnTo>
                  <a:pt x="32" y="125"/>
                </a:lnTo>
                <a:lnTo>
                  <a:pt x="36" y="163"/>
                </a:lnTo>
                <a:lnTo>
                  <a:pt x="37" y="175"/>
                </a:lnTo>
                <a:lnTo>
                  <a:pt x="51" y="204"/>
                </a:lnTo>
                <a:lnTo>
                  <a:pt x="70" y="195"/>
                </a:lnTo>
                <a:lnTo>
                  <a:pt x="96" y="170"/>
                </a:lnTo>
                <a:lnTo>
                  <a:pt x="110" y="129"/>
                </a:lnTo>
                <a:lnTo>
                  <a:pt x="144" y="119"/>
                </a:lnTo>
                <a:lnTo>
                  <a:pt x="153" y="85"/>
                </a:lnTo>
                <a:lnTo>
                  <a:pt x="186" y="54"/>
                </a:lnTo>
                <a:lnTo>
                  <a:pt x="185" y="32"/>
                </a:lnTo>
                <a:lnTo>
                  <a:pt x="114" y="0"/>
                </a:lnTo>
                <a:lnTo>
                  <a:pt x="55" y="3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4902597" y="2780383"/>
            <a:ext cx="771525" cy="1109662"/>
          </a:xfrm>
          <a:custGeom>
            <a:avLst/>
            <a:gdLst>
              <a:gd name="T0" fmla="*/ 2147483647 w 424"/>
              <a:gd name="T1" fmla="*/ 2147483647 h 589"/>
              <a:gd name="T2" fmla="*/ 2147483647 w 424"/>
              <a:gd name="T3" fmla="*/ 2147483647 h 589"/>
              <a:gd name="T4" fmla="*/ 2147483647 w 424"/>
              <a:gd name="T5" fmla="*/ 2147483647 h 589"/>
              <a:gd name="T6" fmla="*/ 2147483647 w 424"/>
              <a:gd name="T7" fmla="*/ 2147483647 h 589"/>
              <a:gd name="T8" fmla="*/ 0 w 424"/>
              <a:gd name="T9" fmla="*/ 2147483647 h 589"/>
              <a:gd name="T10" fmla="*/ 2147483647 w 424"/>
              <a:gd name="T11" fmla="*/ 2147483647 h 589"/>
              <a:gd name="T12" fmla="*/ 2147483647 w 424"/>
              <a:gd name="T13" fmla="*/ 2147483647 h 589"/>
              <a:gd name="T14" fmla="*/ 2147483647 w 424"/>
              <a:gd name="T15" fmla="*/ 2147483647 h 589"/>
              <a:gd name="T16" fmla="*/ 2147483647 w 424"/>
              <a:gd name="T17" fmla="*/ 2147483647 h 589"/>
              <a:gd name="T18" fmla="*/ 2147483647 w 424"/>
              <a:gd name="T19" fmla="*/ 2147483647 h 589"/>
              <a:gd name="T20" fmla="*/ 2147483647 w 424"/>
              <a:gd name="T21" fmla="*/ 2147483647 h 589"/>
              <a:gd name="T22" fmla="*/ 2147483647 w 424"/>
              <a:gd name="T23" fmla="*/ 2147483647 h 589"/>
              <a:gd name="T24" fmla="*/ 2147483647 w 424"/>
              <a:gd name="T25" fmla="*/ 2147483647 h 589"/>
              <a:gd name="T26" fmla="*/ 2147483647 w 424"/>
              <a:gd name="T27" fmla="*/ 2147483647 h 589"/>
              <a:gd name="T28" fmla="*/ 2147483647 w 424"/>
              <a:gd name="T29" fmla="*/ 2147483647 h 589"/>
              <a:gd name="T30" fmla="*/ 2147483647 w 424"/>
              <a:gd name="T31" fmla="*/ 2147483647 h 589"/>
              <a:gd name="T32" fmla="*/ 2147483647 w 424"/>
              <a:gd name="T33" fmla="*/ 2147483647 h 589"/>
              <a:gd name="T34" fmla="*/ 2147483647 w 424"/>
              <a:gd name="T35" fmla="*/ 2147483647 h 589"/>
              <a:gd name="T36" fmla="*/ 2147483647 w 424"/>
              <a:gd name="T37" fmla="*/ 2147483647 h 589"/>
              <a:gd name="T38" fmla="*/ 2147483647 w 424"/>
              <a:gd name="T39" fmla="*/ 2147483647 h 589"/>
              <a:gd name="T40" fmla="*/ 2147483647 w 424"/>
              <a:gd name="T41" fmla="*/ 2147483647 h 589"/>
              <a:gd name="T42" fmla="*/ 2147483647 w 424"/>
              <a:gd name="T43" fmla="*/ 2147483647 h 589"/>
              <a:gd name="T44" fmla="*/ 2147483647 w 424"/>
              <a:gd name="T45" fmla="*/ 2147483647 h 589"/>
              <a:gd name="T46" fmla="*/ 2147483647 w 424"/>
              <a:gd name="T47" fmla="*/ 2147483647 h 589"/>
              <a:gd name="T48" fmla="*/ 2147483647 w 424"/>
              <a:gd name="T49" fmla="*/ 2147483647 h 589"/>
              <a:gd name="T50" fmla="*/ 2147483647 w 424"/>
              <a:gd name="T51" fmla="*/ 2147483647 h 589"/>
              <a:gd name="T52" fmla="*/ 2147483647 w 424"/>
              <a:gd name="T53" fmla="*/ 2147483647 h 589"/>
              <a:gd name="T54" fmla="*/ 2147483647 w 424"/>
              <a:gd name="T55" fmla="*/ 2147483647 h 589"/>
              <a:gd name="T56" fmla="*/ 2147483647 w 424"/>
              <a:gd name="T57" fmla="*/ 2147483647 h 589"/>
              <a:gd name="T58" fmla="*/ 2147483647 w 424"/>
              <a:gd name="T59" fmla="*/ 2147483647 h 589"/>
              <a:gd name="T60" fmla="*/ 2147483647 w 424"/>
              <a:gd name="T61" fmla="*/ 2147483647 h 589"/>
              <a:gd name="T62" fmla="*/ 2147483647 w 424"/>
              <a:gd name="T63" fmla="*/ 0 h 589"/>
              <a:gd name="T64" fmla="*/ 2147483647 w 424"/>
              <a:gd name="T65" fmla="*/ 2147483647 h 5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4"/>
              <a:gd name="T100" fmla="*/ 0 h 589"/>
              <a:gd name="T101" fmla="*/ 424 w 424"/>
              <a:gd name="T102" fmla="*/ 589 h 5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4" h="589">
                <a:moveTo>
                  <a:pt x="137" y="87"/>
                </a:moveTo>
                <a:lnTo>
                  <a:pt x="101" y="98"/>
                </a:lnTo>
                <a:lnTo>
                  <a:pt x="87" y="138"/>
                </a:lnTo>
                <a:lnTo>
                  <a:pt x="60" y="165"/>
                </a:lnTo>
                <a:lnTo>
                  <a:pt x="42" y="170"/>
                </a:lnTo>
                <a:lnTo>
                  <a:pt x="30" y="144"/>
                </a:lnTo>
                <a:lnTo>
                  <a:pt x="27" y="131"/>
                </a:lnTo>
                <a:lnTo>
                  <a:pt x="14" y="126"/>
                </a:lnTo>
                <a:lnTo>
                  <a:pt x="0" y="149"/>
                </a:lnTo>
                <a:lnTo>
                  <a:pt x="0" y="204"/>
                </a:lnTo>
                <a:lnTo>
                  <a:pt x="8" y="219"/>
                </a:lnTo>
                <a:lnTo>
                  <a:pt x="24" y="229"/>
                </a:lnTo>
                <a:lnTo>
                  <a:pt x="79" y="294"/>
                </a:lnTo>
                <a:lnTo>
                  <a:pt x="86" y="304"/>
                </a:lnTo>
                <a:lnTo>
                  <a:pt x="107" y="352"/>
                </a:lnTo>
                <a:lnTo>
                  <a:pt x="133" y="376"/>
                </a:lnTo>
                <a:lnTo>
                  <a:pt x="149" y="399"/>
                </a:lnTo>
                <a:lnTo>
                  <a:pt x="154" y="405"/>
                </a:lnTo>
                <a:lnTo>
                  <a:pt x="163" y="438"/>
                </a:lnTo>
                <a:lnTo>
                  <a:pt x="185" y="473"/>
                </a:lnTo>
                <a:lnTo>
                  <a:pt x="217" y="493"/>
                </a:lnTo>
                <a:lnTo>
                  <a:pt x="268" y="528"/>
                </a:lnTo>
                <a:lnTo>
                  <a:pt x="332" y="558"/>
                </a:lnTo>
                <a:lnTo>
                  <a:pt x="370" y="589"/>
                </a:lnTo>
                <a:lnTo>
                  <a:pt x="398" y="552"/>
                </a:lnTo>
                <a:lnTo>
                  <a:pt x="404" y="563"/>
                </a:lnTo>
                <a:lnTo>
                  <a:pt x="410" y="561"/>
                </a:lnTo>
                <a:lnTo>
                  <a:pt x="424" y="529"/>
                </a:lnTo>
                <a:lnTo>
                  <a:pt x="421" y="514"/>
                </a:lnTo>
                <a:lnTo>
                  <a:pt x="413" y="506"/>
                </a:lnTo>
                <a:lnTo>
                  <a:pt x="413" y="488"/>
                </a:lnTo>
                <a:lnTo>
                  <a:pt x="419" y="464"/>
                </a:lnTo>
                <a:lnTo>
                  <a:pt x="419" y="422"/>
                </a:lnTo>
                <a:lnTo>
                  <a:pt x="413" y="399"/>
                </a:lnTo>
                <a:lnTo>
                  <a:pt x="410" y="378"/>
                </a:lnTo>
                <a:lnTo>
                  <a:pt x="380" y="357"/>
                </a:lnTo>
                <a:lnTo>
                  <a:pt x="353" y="352"/>
                </a:lnTo>
                <a:lnTo>
                  <a:pt x="339" y="295"/>
                </a:lnTo>
                <a:lnTo>
                  <a:pt x="318" y="311"/>
                </a:lnTo>
                <a:lnTo>
                  <a:pt x="298" y="311"/>
                </a:lnTo>
                <a:lnTo>
                  <a:pt x="284" y="295"/>
                </a:lnTo>
                <a:lnTo>
                  <a:pt x="261" y="303"/>
                </a:lnTo>
                <a:lnTo>
                  <a:pt x="261" y="284"/>
                </a:lnTo>
                <a:lnTo>
                  <a:pt x="255" y="266"/>
                </a:lnTo>
                <a:lnTo>
                  <a:pt x="239" y="251"/>
                </a:lnTo>
                <a:lnTo>
                  <a:pt x="239" y="227"/>
                </a:lnTo>
                <a:lnTo>
                  <a:pt x="256" y="205"/>
                </a:lnTo>
                <a:lnTo>
                  <a:pt x="253" y="187"/>
                </a:lnTo>
                <a:lnTo>
                  <a:pt x="264" y="168"/>
                </a:lnTo>
                <a:lnTo>
                  <a:pt x="270" y="157"/>
                </a:lnTo>
                <a:lnTo>
                  <a:pt x="298" y="140"/>
                </a:lnTo>
                <a:lnTo>
                  <a:pt x="347" y="125"/>
                </a:lnTo>
                <a:lnTo>
                  <a:pt x="330" y="117"/>
                </a:lnTo>
                <a:lnTo>
                  <a:pt x="329" y="69"/>
                </a:lnTo>
                <a:lnTo>
                  <a:pt x="334" y="65"/>
                </a:lnTo>
                <a:lnTo>
                  <a:pt x="333" y="53"/>
                </a:lnTo>
                <a:lnTo>
                  <a:pt x="321" y="48"/>
                </a:lnTo>
                <a:lnTo>
                  <a:pt x="282" y="48"/>
                </a:lnTo>
                <a:lnTo>
                  <a:pt x="267" y="56"/>
                </a:lnTo>
                <a:lnTo>
                  <a:pt x="251" y="43"/>
                </a:lnTo>
                <a:lnTo>
                  <a:pt x="226" y="34"/>
                </a:lnTo>
                <a:lnTo>
                  <a:pt x="200" y="23"/>
                </a:lnTo>
                <a:lnTo>
                  <a:pt x="200" y="0"/>
                </a:lnTo>
                <a:lnTo>
                  <a:pt x="176" y="0"/>
                </a:lnTo>
                <a:lnTo>
                  <a:pt x="179" y="22"/>
                </a:lnTo>
                <a:lnTo>
                  <a:pt x="143" y="56"/>
                </a:lnTo>
                <a:lnTo>
                  <a:pt x="137" y="87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Freeform 9"/>
          <p:cNvSpPr>
            <a:spLocks/>
          </p:cNvSpPr>
          <p:nvPr/>
        </p:nvSpPr>
        <p:spPr bwMode="auto">
          <a:xfrm>
            <a:off x="5586810" y="3336008"/>
            <a:ext cx="720725" cy="815975"/>
          </a:xfrm>
          <a:custGeom>
            <a:avLst/>
            <a:gdLst>
              <a:gd name="T0" fmla="*/ 0 w 396"/>
              <a:gd name="T1" fmla="*/ 2147483647 h 433"/>
              <a:gd name="T2" fmla="*/ 2147483647 w 396"/>
              <a:gd name="T3" fmla="*/ 2147483647 h 433"/>
              <a:gd name="T4" fmla="*/ 2147483647 w 396"/>
              <a:gd name="T5" fmla="*/ 2147483647 h 433"/>
              <a:gd name="T6" fmla="*/ 2147483647 w 396"/>
              <a:gd name="T7" fmla="*/ 0 h 433"/>
              <a:gd name="T8" fmla="*/ 2147483647 w 396"/>
              <a:gd name="T9" fmla="*/ 2147483647 h 433"/>
              <a:gd name="T10" fmla="*/ 2147483647 w 396"/>
              <a:gd name="T11" fmla="*/ 2147483647 h 433"/>
              <a:gd name="T12" fmla="*/ 2147483647 w 396"/>
              <a:gd name="T13" fmla="*/ 2147483647 h 433"/>
              <a:gd name="T14" fmla="*/ 2147483647 w 396"/>
              <a:gd name="T15" fmla="*/ 2147483647 h 433"/>
              <a:gd name="T16" fmla="*/ 2147483647 w 396"/>
              <a:gd name="T17" fmla="*/ 2147483647 h 433"/>
              <a:gd name="T18" fmla="*/ 2147483647 w 396"/>
              <a:gd name="T19" fmla="*/ 2147483647 h 433"/>
              <a:gd name="T20" fmla="*/ 2147483647 w 396"/>
              <a:gd name="T21" fmla="*/ 2147483647 h 433"/>
              <a:gd name="T22" fmla="*/ 2147483647 w 396"/>
              <a:gd name="T23" fmla="*/ 2147483647 h 433"/>
              <a:gd name="T24" fmla="*/ 2147483647 w 396"/>
              <a:gd name="T25" fmla="*/ 2147483647 h 433"/>
              <a:gd name="T26" fmla="*/ 2147483647 w 396"/>
              <a:gd name="T27" fmla="*/ 2147483647 h 433"/>
              <a:gd name="T28" fmla="*/ 2147483647 w 396"/>
              <a:gd name="T29" fmla="*/ 2147483647 h 433"/>
              <a:gd name="T30" fmla="*/ 2147483647 w 396"/>
              <a:gd name="T31" fmla="*/ 2147483647 h 433"/>
              <a:gd name="T32" fmla="*/ 2147483647 w 396"/>
              <a:gd name="T33" fmla="*/ 2147483647 h 433"/>
              <a:gd name="T34" fmla="*/ 2147483647 w 396"/>
              <a:gd name="T35" fmla="*/ 2147483647 h 433"/>
              <a:gd name="T36" fmla="*/ 2147483647 w 396"/>
              <a:gd name="T37" fmla="*/ 2147483647 h 433"/>
              <a:gd name="T38" fmla="*/ 2147483647 w 396"/>
              <a:gd name="T39" fmla="*/ 2147483647 h 433"/>
              <a:gd name="T40" fmla="*/ 2147483647 w 396"/>
              <a:gd name="T41" fmla="*/ 2147483647 h 433"/>
              <a:gd name="T42" fmla="*/ 2147483647 w 396"/>
              <a:gd name="T43" fmla="*/ 2147483647 h 433"/>
              <a:gd name="T44" fmla="*/ 2147483647 w 396"/>
              <a:gd name="T45" fmla="*/ 2147483647 h 433"/>
              <a:gd name="T46" fmla="*/ 2147483647 w 396"/>
              <a:gd name="T47" fmla="*/ 2147483647 h 433"/>
              <a:gd name="T48" fmla="*/ 2147483647 w 396"/>
              <a:gd name="T49" fmla="*/ 2147483647 h 433"/>
              <a:gd name="T50" fmla="*/ 2147483647 w 396"/>
              <a:gd name="T51" fmla="*/ 2147483647 h 433"/>
              <a:gd name="T52" fmla="*/ 2147483647 w 396"/>
              <a:gd name="T53" fmla="*/ 2147483647 h 433"/>
              <a:gd name="T54" fmla="*/ 2147483647 w 396"/>
              <a:gd name="T55" fmla="*/ 2147483647 h 433"/>
              <a:gd name="T56" fmla="*/ 2147483647 w 396"/>
              <a:gd name="T57" fmla="*/ 2147483647 h 433"/>
              <a:gd name="T58" fmla="*/ 2147483647 w 396"/>
              <a:gd name="T59" fmla="*/ 2147483647 h 433"/>
              <a:gd name="T60" fmla="*/ 2147483647 w 396"/>
              <a:gd name="T61" fmla="*/ 2147483647 h 433"/>
              <a:gd name="T62" fmla="*/ 2147483647 w 396"/>
              <a:gd name="T63" fmla="*/ 2147483647 h 433"/>
              <a:gd name="T64" fmla="*/ 2147483647 w 396"/>
              <a:gd name="T65" fmla="*/ 2147483647 h 433"/>
              <a:gd name="T66" fmla="*/ 2147483647 w 396"/>
              <a:gd name="T67" fmla="*/ 2147483647 h 433"/>
              <a:gd name="T68" fmla="*/ 2147483647 w 396"/>
              <a:gd name="T69" fmla="*/ 2147483647 h 433"/>
              <a:gd name="T70" fmla="*/ 2147483647 w 396"/>
              <a:gd name="T71" fmla="*/ 2147483647 h 433"/>
              <a:gd name="T72" fmla="*/ 2147483647 w 396"/>
              <a:gd name="T73" fmla="*/ 2147483647 h 433"/>
              <a:gd name="T74" fmla="*/ 2147483647 w 396"/>
              <a:gd name="T75" fmla="*/ 2147483647 h 433"/>
              <a:gd name="T76" fmla="*/ 2147483647 w 396"/>
              <a:gd name="T77" fmla="*/ 2147483647 h 433"/>
              <a:gd name="T78" fmla="*/ 2147483647 w 396"/>
              <a:gd name="T79" fmla="*/ 2147483647 h 433"/>
              <a:gd name="T80" fmla="*/ 2147483647 w 396"/>
              <a:gd name="T81" fmla="*/ 2147483647 h 433"/>
              <a:gd name="T82" fmla="*/ 2147483647 w 396"/>
              <a:gd name="T83" fmla="*/ 2147483647 h 433"/>
              <a:gd name="T84" fmla="*/ 2147483647 w 396"/>
              <a:gd name="T85" fmla="*/ 2147483647 h 433"/>
              <a:gd name="T86" fmla="*/ 2147483647 w 396"/>
              <a:gd name="T87" fmla="*/ 2147483647 h 433"/>
              <a:gd name="T88" fmla="*/ 2147483647 w 396"/>
              <a:gd name="T89" fmla="*/ 2147483647 h 433"/>
              <a:gd name="T90" fmla="*/ 2147483647 w 396"/>
              <a:gd name="T91" fmla="*/ 2147483647 h 433"/>
              <a:gd name="T92" fmla="*/ 2147483647 w 396"/>
              <a:gd name="T93" fmla="*/ 2147483647 h 433"/>
              <a:gd name="T94" fmla="*/ 2147483647 w 396"/>
              <a:gd name="T95" fmla="*/ 2147483647 h 433"/>
              <a:gd name="T96" fmla="*/ 2147483647 w 396"/>
              <a:gd name="T97" fmla="*/ 2147483647 h 433"/>
              <a:gd name="T98" fmla="*/ 0 w 396"/>
              <a:gd name="T99" fmla="*/ 2147483647 h 43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6"/>
              <a:gd name="T151" fmla="*/ 0 h 433"/>
              <a:gd name="T152" fmla="*/ 396 w 396"/>
              <a:gd name="T153" fmla="*/ 433 h 43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6" h="433">
                <a:moveTo>
                  <a:pt x="0" y="60"/>
                </a:moveTo>
                <a:lnTo>
                  <a:pt x="59" y="41"/>
                </a:lnTo>
                <a:lnTo>
                  <a:pt x="92" y="25"/>
                </a:lnTo>
                <a:lnTo>
                  <a:pt x="127" y="0"/>
                </a:lnTo>
                <a:lnTo>
                  <a:pt x="152" y="30"/>
                </a:lnTo>
                <a:lnTo>
                  <a:pt x="157" y="59"/>
                </a:lnTo>
                <a:lnTo>
                  <a:pt x="157" y="77"/>
                </a:lnTo>
                <a:lnTo>
                  <a:pt x="196" y="96"/>
                </a:lnTo>
                <a:lnTo>
                  <a:pt x="222" y="95"/>
                </a:lnTo>
                <a:lnTo>
                  <a:pt x="259" y="119"/>
                </a:lnTo>
                <a:lnTo>
                  <a:pt x="284" y="127"/>
                </a:lnTo>
                <a:lnTo>
                  <a:pt x="298" y="127"/>
                </a:lnTo>
                <a:lnTo>
                  <a:pt x="320" y="156"/>
                </a:lnTo>
                <a:lnTo>
                  <a:pt x="315" y="217"/>
                </a:lnTo>
                <a:lnTo>
                  <a:pt x="376" y="217"/>
                </a:lnTo>
                <a:lnTo>
                  <a:pt x="384" y="239"/>
                </a:lnTo>
                <a:lnTo>
                  <a:pt x="391" y="249"/>
                </a:lnTo>
                <a:lnTo>
                  <a:pt x="396" y="267"/>
                </a:lnTo>
                <a:lnTo>
                  <a:pt x="396" y="303"/>
                </a:lnTo>
                <a:lnTo>
                  <a:pt x="381" y="333"/>
                </a:lnTo>
                <a:lnTo>
                  <a:pt x="363" y="328"/>
                </a:lnTo>
                <a:lnTo>
                  <a:pt x="339" y="319"/>
                </a:lnTo>
                <a:lnTo>
                  <a:pt x="299" y="321"/>
                </a:lnTo>
                <a:lnTo>
                  <a:pt x="268" y="351"/>
                </a:lnTo>
                <a:lnTo>
                  <a:pt x="265" y="368"/>
                </a:lnTo>
                <a:lnTo>
                  <a:pt x="255" y="382"/>
                </a:lnTo>
                <a:lnTo>
                  <a:pt x="251" y="412"/>
                </a:lnTo>
                <a:lnTo>
                  <a:pt x="231" y="412"/>
                </a:lnTo>
                <a:lnTo>
                  <a:pt x="211" y="402"/>
                </a:lnTo>
                <a:lnTo>
                  <a:pt x="204" y="433"/>
                </a:lnTo>
                <a:lnTo>
                  <a:pt x="166" y="411"/>
                </a:lnTo>
                <a:lnTo>
                  <a:pt x="154" y="411"/>
                </a:lnTo>
                <a:lnTo>
                  <a:pt x="136" y="403"/>
                </a:lnTo>
                <a:lnTo>
                  <a:pt x="112" y="416"/>
                </a:lnTo>
                <a:lnTo>
                  <a:pt x="45" y="378"/>
                </a:lnTo>
                <a:lnTo>
                  <a:pt x="61" y="333"/>
                </a:lnTo>
                <a:lnTo>
                  <a:pt x="42" y="286"/>
                </a:lnTo>
                <a:lnTo>
                  <a:pt x="32" y="272"/>
                </a:lnTo>
                <a:lnTo>
                  <a:pt x="28" y="268"/>
                </a:lnTo>
                <a:lnTo>
                  <a:pt x="34" y="264"/>
                </a:lnTo>
                <a:lnTo>
                  <a:pt x="48" y="233"/>
                </a:lnTo>
                <a:lnTo>
                  <a:pt x="45" y="220"/>
                </a:lnTo>
                <a:lnTo>
                  <a:pt x="37" y="212"/>
                </a:lnTo>
                <a:lnTo>
                  <a:pt x="37" y="192"/>
                </a:lnTo>
                <a:lnTo>
                  <a:pt x="43" y="170"/>
                </a:lnTo>
                <a:lnTo>
                  <a:pt x="43" y="123"/>
                </a:lnTo>
                <a:lnTo>
                  <a:pt x="37" y="105"/>
                </a:lnTo>
                <a:lnTo>
                  <a:pt x="34" y="83"/>
                </a:lnTo>
                <a:lnTo>
                  <a:pt x="23" y="74"/>
                </a:lnTo>
                <a:lnTo>
                  <a:pt x="0" y="60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1" name="Freeform 10"/>
          <p:cNvSpPr>
            <a:spLocks/>
          </p:cNvSpPr>
          <p:nvPr/>
        </p:nvSpPr>
        <p:spPr bwMode="auto">
          <a:xfrm>
            <a:off x="6037660" y="3937670"/>
            <a:ext cx="482600" cy="514350"/>
          </a:xfrm>
          <a:custGeom>
            <a:avLst/>
            <a:gdLst>
              <a:gd name="T0" fmla="*/ 2147483647 w 265"/>
              <a:gd name="T1" fmla="*/ 0 h 273"/>
              <a:gd name="T2" fmla="*/ 2147483647 w 265"/>
              <a:gd name="T3" fmla="*/ 2147483647 h 273"/>
              <a:gd name="T4" fmla="*/ 2147483647 w 265"/>
              <a:gd name="T5" fmla="*/ 2147483647 h 273"/>
              <a:gd name="T6" fmla="*/ 2147483647 w 265"/>
              <a:gd name="T7" fmla="*/ 2147483647 h 273"/>
              <a:gd name="T8" fmla="*/ 0 w 265"/>
              <a:gd name="T9" fmla="*/ 2147483647 h 273"/>
              <a:gd name="T10" fmla="*/ 2147483647 w 265"/>
              <a:gd name="T11" fmla="*/ 2147483647 h 273"/>
              <a:gd name="T12" fmla="*/ 2147483647 w 265"/>
              <a:gd name="T13" fmla="*/ 2147483647 h 273"/>
              <a:gd name="T14" fmla="*/ 2147483647 w 265"/>
              <a:gd name="T15" fmla="*/ 2147483647 h 273"/>
              <a:gd name="T16" fmla="*/ 2147483647 w 265"/>
              <a:gd name="T17" fmla="*/ 2147483647 h 273"/>
              <a:gd name="T18" fmla="*/ 2147483647 w 265"/>
              <a:gd name="T19" fmla="*/ 2147483647 h 273"/>
              <a:gd name="T20" fmla="*/ 2147483647 w 265"/>
              <a:gd name="T21" fmla="*/ 2147483647 h 273"/>
              <a:gd name="T22" fmla="*/ 2147483647 w 265"/>
              <a:gd name="T23" fmla="*/ 2147483647 h 273"/>
              <a:gd name="T24" fmla="*/ 2147483647 w 265"/>
              <a:gd name="T25" fmla="*/ 2147483647 h 273"/>
              <a:gd name="T26" fmla="*/ 2147483647 w 265"/>
              <a:gd name="T27" fmla="*/ 2147483647 h 273"/>
              <a:gd name="T28" fmla="*/ 2147483647 w 265"/>
              <a:gd name="T29" fmla="*/ 2147483647 h 273"/>
              <a:gd name="T30" fmla="*/ 2147483647 w 265"/>
              <a:gd name="T31" fmla="*/ 2147483647 h 273"/>
              <a:gd name="T32" fmla="*/ 2147483647 w 265"/>
              <a:gd name="T33" fmla="*/ 2147483647 h 273"/>
              <a:gd name="T34" fmla="*/ 2147483647 w 265"/>
              <a:gd name="T35" fmla="*/ 2147483647 h 273"/>
              <a:gd name="T36" fmla="*/ 2147483647 w 265"/>
              <a:gd name="T37" fmla="*/ 2147483647 h 273"/>
              <a:gd name="T38" fmla="*/ 2147483647 w 265"/>
              <a:gd name="T39" fmla="*/ 2147483647 h 273"/>
              <a:gd name="T40" fmla="*/ 2147483647 w 265"/>
              <a:gd name="T41" fmla="*/ 2147483647 h 273"/>
              <a:gd name="T42" fmla="*/ 2147483647 w 265"/>
              <a:gd name="T43" fmla="*/ 2147483647 h 273"/>
              <a:gd name="T44" fmla="*/ 2147483647 w 265"/>
              <a:gd name="T45" fmla="*/ 2147483647 h 273"/>
              <a:gd name="T46" fmla="*/ 2147483647 w 265"/>
              <a:gd name="T47" fmla="*/ 2147483647 h 273"/>
              <a:gd name="T48" fmla="*/ 2147483647 w 265"/>
              <a:gd name="T49" fmla="*/ 2147483647 h 273"/>
              <a:gd name="T50" fmla="*/ 2147483647 w 265"/>
              <a:gd name="T51" fmla="*/ 2147483647 h 273"/>
              <a:gd name="T52" fmla="*/ 2147483647 w 265"/>
              <a:gd name="T53" fmla="*/ 2147483647 h 273"/>
              <a:gd name="T54" fmla="*/ 2147483647 w 265"/>
              <a:gd name="T55" fmla="*/ 2147483647 h 273"/>
              <a:gd name="T56" fmla="*/ 2147483647 w 265"/>
              <a:gd name="T57" fmla="*/ 2147483647 h 273"/>
              <a:gd name="T58" fmla="*/ 2147483647 w 265"/>
              <a:gd name="T59" fmla="*/ 2147483647 h 273"/>
              <a:gd name="T60" fmla="*/ 2147483647 w 265"/>
              <a:gd name="T61" fmla="*/ 2147483647 h 273"/>
              <a:gd name="T62" fmla="*/ 2147483647 w 265"/>
              <a:gd name="T63" fmla="*/ 0 h 273"/>
              <a:gd name="T64" fmla="*/ 2147483647 w 265"/>
              <a:gd name="T65" fmla="*/ 0 h 2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5"/>
              <a:gd name="T100" fmla="*/ 0 h 273"/>
              <a:gd name="T101" fmla="*/ 265 w 265"/>
              <a:gd name="T102" fmla="*/ 273 h 2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5" h="273">
                <a:moveTo>
                  <a:pt x="53" y="0"/>
                </a:moveTo>
                <a:lnTo>
                  <a:pt x="20" y="32"/>
                </a:lnTo>
                <a:lnTo>
                  <a:pt x="17" y="49"/>
                </a:lnTo>
                <a:lnTo>
                  <a:pt x="7" y="63"/>
                </a:lnTo>
                <a:lnTo>
                  <a:pt x="0" y="92"/>
                </a:lnTo>
                <a:lnTo>
                  <a:pt x="6" y="110"/>
                </a:lnTo>
                <a:lnTo>
                  <a:pt x="36" y="128"/>
                </a:lnTo>
                <a:lnTo>
                  <a:pt x="58" y="133"/>
                </a:lnTo>
                <a:lnTo>
                  <a:pt x="99" y="157"/>
                </a:lnTo>
                <a:lnTo>
                  <a:pt x="118" y="161"/>
                </a:lnTo>
                <a:lnTo>
                  <a:pt x="136" y="172"/>
                </a:lnTo>
                <a:lnTo>
                  <a:pt x="149" y="195"/>
                </a:lnTo>
                <a:lnTo>
                  <a:pt x="151" y="228"/>
                </a:lnTo>
                <a:lnTo>
                  <a:pt x="142" y="240"/>
                </a:lnTo>
                <a:lnTo>
                  <a:pt x="144" y="255"/>
                </a:lnTo>
                <a:lnTo>
                  <a:pt x="167" y="272"/>
                </a:lnTo>
                <a:lnTo>
                  <a:pt x="199" y="273"/>
                </a:lnTo>
                <a:lnTo>
                  <a:pt x="228" y="231"/>
                </a:lnTo>
                <a:lnTo>
                  <a:pt x="247" y="217"/>
                </a:lnTo>
                <a:lnTo>
                  <a:pt x="265" y="218"/>
                </a:lnTo>
                <a:lnTo>
                  <a:pt x="258" y="208"/>
                </a:lnTo>
                <a:lnTo>
                  <a:pt x="251" y="144"/>
                </a:lnTo>
                <a:lnTo>
                  <a:pt x="236" y="151"/>
                </a:lnTo>
                <a:lnTo>
                  <a:pt x="231" y="119"/>
                </a:lnTo>
                <a:lnTo>
                  <a:pt x="213" y="106"/>
                </a:lnTo>
                <a:lnTo>
                  <a:pt x="198" y="100"/>
                </a:lnTo>
                <a:lnTo>
                  <a:pt x="147" y="99"/>
                </a:lnTo>
                <a:lnTo>
                  <a:pt x="149" y="81"/>
                </a:lnTo>
                <a:lnTo>
                  <a:pt x="148" y="42"/>
                </a:lnTo>
                <a:lnTo>
                  <a:pt x="135" y="16"/>
                </a:lnTo>
                <a:lnTo>
                  <a:pt x="110" y="8"/>
                </a:lnTo>
                <a:lnTo>
                  <a:pt x="90" y="0"/>
                </a:lnTo>
                <a:lnTo>
                  <a:pt x="53" y="0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Freeform 11"/>
          <p:cNvSpPr>
            <a:spLocks/>
          </p:cNvSpPr>
          <p:nvPr/>
        </p:nvSpPr>
        <p:spPr bwMode="auto">
          <a:xfrm>
            <a:off x="5648722" y="4093245"/>
            <a:ext cx="893763" cy="2051050"/>
          </a:xfrm>
          <a:custGeom>
            <a:avLst/>
            <a:gdLst>
              <a:gd name="T0" fmla="*/ 2147483647 w 491"/>
              <a:gd name="T1" fmla="*/ 2147483647 h 1088"/>
              <a:gd name="T2" fmla="*/ 2147483647 w 491"/>
              <a:gd name="T3" fmla="*/ 2147483647 h 1088"/>
              <a:gd name="T4" fmla="*/ 2147483647 w 491"/>
              <a:gd name="T5" fmla="*/ 2147483647 h 1088"/>
              <a:gd name="T6" fmla="*/ 2147483647 w 491"/>
              <a:gd name="T7" fmla="*/ 2147483647 h 1088"/>
              <a:gd name="T8" fmla="*/ 2147483647 w 491"/>
              <a:gd name="T9" fmla="*/ 2147483647 h 1088"/>
              <a:gd name="T10" fmla="*/ 2147483647 w 491"/>
              <a:gd name="T11" fmla="*/ 2147483647 h 1088"/>
              <a:gd name="T12" fmla="*/ 0 w 491"/>
              <a:gd name="T13" fmla="*/ 2147483647 h 1088"/>
              <a:gd name="T14" fmla="*/ 2147483647 w 491"/>
              <a:gd name="T15" fmla="*/ 2147483647 h 1088"/>
              <a:gd name="T16" fmla="*/ 2147483647 w 491"/>
              <a:gd name="T17" fmla="*/ 2147483647 h 1088"/>
              <a:gd name="T18" fmla="*/ 2147483647 w 491"/>
              <a:gd name="T19" fmla="*/ 2147483647 h 1088"/>
              <a:gd name="T20" fmla="*/ 2147483647 w 491"/>
              <a:gd name="T21" fmla="*/ 2147483647 h 1088"/>
              <a:gd name="T22" fmla="*/ 2147483647 w 491"/>
              <a:gd name="T23" fmla="*/ 2147483647 h 1088"/>
              <a:gd name="T24" fmla="*/ 2147483647 w 491"/>
              <a:gd name="T25" fmla="*/ 2147483647 h 1088"/>
              <a:gd name="T26" fmla="*/ 2147483647 w 491"/>
              <a:gd name="T27" fmla="*/ 2147483647 h 1088"/>
              <a:gd name="T28" fmla="*/ 2147483647 w 491"/>
              <a:gd name="T29" fmla="*/ 2147483647 h 1088"/>
              <a:gd name="T30" fmla="*/ 2147483647 w 491"/>
              <a:gd name="T31" fmla="*/ 2147483647 h 1088"/>
              <a:gd name="T32" fmla="*/ 2147483647 w 491"/>
              <a:gd name="T33" fmla="*/ 2147483647 h 1088"/>
              <a:gd name="T34" fmla="*/ 2147483647 w 491"/>
              <a:gd name="T35" fmla="*/ 2147483647 h 1088"/>
              <a:gd name="T36" fmla="*/ 2147483647 w 491"/>
              <a:gd name="T37" fmla="*/ 2147483647 h 1088"/>
              <a:gd name="T38" fmla="*/ 2147483647 w 491"/>
              <a:gd name="T39" fmla="*/ 2147483647 h 1088"/>
              <a:gd name="T40" fmla="*/ 2147483647 w 491"/>
              <a:gd name="T41" fmla="*/ 2147483647 h 1088"/>
              <a:gd name="T42" fmla="*/ 2147483647 w 491"/>
              <a:gd name="T43" fmla="*/ 2147483647 h 1088"/>
              <a:gd name="T44" fmla="*/ 2147483647 w 491"/>
              <a:gd name="T45" fmla="*/ 2147483647 h 1088"/>
              <a:gd name="T46" fmla="*/ 2147483647 w 491"/>
              <a:gd name="T47" fmla="*/ 2147483647 h 1088"/>
              <a:gd name="T48" fmla="*/ 2147483647 w 491"/>
              <a:gd name="T49" fmla="*/ 2147483647 h 1088"/>
              <a:gd name="T50" fmla="*/ 2147483647 w 491"/>
              <a:gd name="T51" fmla="*/ 2147483647 h 1088"/>
              <a:gd name="T52" fmla="*/ 2147483647 w 491"/>
              <a:gd name="T53" fmla="*/ 2147483647 h 1088"/>
              <a:gd name="T54" fmla="*/ 2147483647 w 491"/>
              <a:gd name="T55" fmla="*/ 2147483647 h 1088"/>
              <a:gd name="T56" fmla="*/ 2147483647 w 491"/>
              <a:gd name="T57" fmla="*/ 2147483647 h 1088"/>
              <a:gd name="T58" fmla="*/ 2147483647 w 491"/>
              <a:gd name="T59" fmla="*/ 2147483647 h 1088"/>
              <a:gd name="T60" fmla="*/ 2147483647 w 491"/>
              <a:gd name="T61" fmla="*/ 2147483647 h 1088"/>
              <a:gd name="T62" fmla="*/ 2147483647 w 491"/>
              <a:gd name="T63" fmla="*/ 2147483647 h 1088"/>
              <a:gd name="T64" fmla="*/ 2147483647 w 491"/>
              <a:gd name="T65" fmla="*/ 2147483647 h 1088"/>
              <a:gd name="T66" fmla="*/ 2147483647 w 491"/>
              <a:gd name="T67" fmla="*/ 2147483647 h 1088"/>
              <a:gd name="T68" fmla="*/ 2147483647 w 491"/>
              <a:gd name="T69" fmla="*/ 2147483647 h 1088"/>
              <a:gd name="T70" fmla="*/ 2147483647 w 491"/>
              <a:gd name="T71" fmla="*/ 2147483647 h 1088"/>
              <a:gd name="T72" fmla="*/ 2147483647 w 491"/>
              <a:gd name="T73" fmla="*/ 2147483647 h 1088"/>
              <a:gd name="T74" fmla="*/ 2147483647 w 491"/>
              <a:gd name="T75" fmla="*/ 2147483647 h 1088"/>
              <a:gd name="T76" fmla="*/ 2147483647 w 491"/>
              <a:gd name="T77" fmla="*/ 2147483647 h 1088"/>
              <a:gd name="T78" fmla="*/ 2147483647 w 491"/>
              <a:gd name="T79" fmla="*/ 2147483647 h 1088"/>
              <a:gd name="T80" fmla="*/ 2147483647 w 491"/>
              <a:gd name="T81" fmla="*/ 2147483647 h 1088"/>
              <a:gd name="T82" fmla="*/ 2147483647 w 491"/>
              <a:gd name="T83" fmla="*/ 2147483647 h 1088"/>
              <a:gd name="T84" fmla="*/ 2147483647 w 491"/>
              <a:gd name="T85" fmla="*/ 2147483647 h 1088"/>
              <a:gd name="T86" fmla="*/ 2147483647 w 491"/>
              <a:gd name="T87" fmla="*/ 2147483647 h 1088"/>
              <a:gd name="T88" fmla="*/ 2147483647 w 491"/>
              <a:gd name="T89" fmla="*/ 2147483647 h 1088"/>
              <a:gd name="T90" fmla="*/ 2147483647 w 491"/>
              <a:gd name="T91" fmla="*/ 2147483647 h 1088"/>
              <a:gd name="T92" fmla="*/ 2147483647 w 491"/>
              <a:gd name="T93" fmla="*/ 2147483647 h 1088"/>
              <a:gd name="T94" fmla="*/ 2147483647 w 491"/>
              <a:gd name="T95" fmla="*/ 2147483647 h 1088"/>
              <a:gd name="T96" fmla="*/ 2147483647 w 491"/>
              <a:gd name="T97" fmla="*/ 2147483647 h 1088"/>
              <a:gd name="T98" fmla="*/ 2147483647 w 491"/>
              <a:gd name="T99" fmla="*/ 2147483647 h 1088"/>
              <a:gd name="T100" fmla="*/ 2147483647 w 491"/>
              <a:gd name="T101" fmla="*/ 2147483647 h 1088"/>
              <a:gd name="T102" fmla="*/ 2147483647 w 491"/>
              <a:gd name="T103" fmla="*/ 2147483647 h 1088"/>
              <a:gd name="T104" fmla="*/ 2147483647 w 491"/>
              <a:gd name="T105" fmla="*/ 2147483647 h 1088"/>
              <a:gd name="T106" fmla="*/ 2147483647 w 491"/>
              <a:gd name="T107" fmla="*/ 2147483647 h 1088"/>
              <a:gd name="T108" fmla="*/ 2147483647 w 491"/>
              <a:gd name="T109" fmla="*/ 2147483647 h 1088"/>
              <a:gd name="T110" fmla="*/ 2147483647 w 491"/>
              <a:gd name="T111" fmla="*/ 2147483647 h 1088"/>
              <a:gd name="T112" fmla="*/ 2147483647 w 491"/>
              <a:gd name="T113" fmla="*/ 2147483647 h 10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91"/>
              <a:gd name="T172" fmla="*/ 0 h 1088"/>
              <a:gd name="T173" fmla="*/ 491 w 491"/>
              <a:gd name="T174" fmla="*/ 1088 h 10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91" h="1088">
                <a:moveTo>
                  <a:pt x="169" y="27"/>
                </a:moveTo>
                <a:lnTo>
                  <a:pt x="132" y="9"/>
                </a:lnTo>
                <a:lnTo>
                  <a:pt x="123" y="9"/>
                </a:lnTo>
                <a:lnTo>
                  <a:pt x="100" y="1"/>
                </a:lnTo>
                <a:lnTo>
                  <a:pt x="77" y="13"/>
                </a:lnTo>
                <a:lnTo>
                  <a:pt x="87" y="48"/>
                </a:lnTo>
                <a:lnTo>
                  <a:pt x="78" y="71"/>
                </a:lnTo>
                <a:lnTo>
                  <a:pt x="51" y="85"/>
                </a:lnTo>
                <a:lnTo>
                  <a:pt x="37" y="122"/>
                </a:lnTo>
                <a:lnTo>
                  <a:pt x="46" y="133"/>
                </a:lnTo>
                <a:lnTo>
                  <a:pt x="41" y="168"/>
                </a:lnTo>
                <a:lnTo>
                  <a:pt x="37" y="184"/>
                </a:lnTo>
                <a:lnTo>
                  <a:pt x="26" y="212"/>
                </a:lnTo>
                <a:lnTo>
                  <a:pt x="0" y="250"/>
                </a:lnTo>
                <a:lnTo>
                  <a:pt x="12" y="303"/>
                </a:lnTo>
                <a:lnTo>
                  <a:pt x="19" y="437"/>
                </a:lnTo>
                <a:lnTo>
                  <a:pt x="27" y="472"/>
                </a:lnTo>
                <a:lnTo>
                  <a:pt x="16" y="499"/>
                </a:lnTo>
                <a:lnTo>
                  <a:pt x="16" y="718"/>
                </a:lnTo>
                <a:lnTo>
                  <a:pt x="41" y="750"/>
                </a:lnTo>
                <a:lnTo>
                  <a:pt x="36" y="769"/>
                </a:lnTo>
                <a:lnTo>
                  <a:pt x="47" y="778"/>
                </a:lnTo>
                <a:lnTo>
                  <a:pt x="39" y="802"/>
                </a:lnTo>
                <a:lnTo>
                  <a:pt x="55" y="817"/>
                </a:lnTo>
                <a:lnTo>
                  <a:pt x="56" y="852"/>
                </a:lnTo>
                <a:lnTo>
                  <a:pt x="47" y="841"/>
                </a:lnTo>
                <a:lnTo>
                  <a:pt x="47" y="853"/>
                </a:lnTo>
                <a:lnTo>
                  <a:pt x="54" y="878"/>
                </a:lnTo>
                <a:lnTo>
                  <a:pt x="54" y="914"/>
                </a:lnTo>
                <a:lnTo>
                  <a:pt x="46" y="936"/>
                </a:lnTo>
                <a:lnTo>
                  <a:pt x="45" y="960"/>
                </a:lnTo>
                <a:lnTo>
                  <a:pt x="40" y="972"/>
                </a:lnTo>
                <a:lnTo>
                  <a:pt x="40" y="1005"/>
                </a:lnTo>
                <a:lnTo>
                  <a:pt x="54" y="1019"/>
                </a:lnTo>
                <a:lnTo>
                  <a:pt x="61" y="1017"/>
                </a:lnTo>
                <a:lnTo>
                  <a:pt x="65" y="1044"/>
                </a:lnTo>
                <a:lnTo>
                  <a:pt x="69" y="1066"/>
                </a:lnTo>
                <a:lnTo>
                  <a:pt x="92" y="1079"/>
                </a:lnTo>
                <a:lnTo>
                  <a:pt x="111" y="1081"/>
                </a:lnTo>
                <a:lnTo>
                  <a:pt x="123" y="1088"/>
                </a:lnTo>
                <a:lnTo>
                  <a:pt x="139" y="1084"/>
                </a:lnTo>
                <a:lnTo>
                  <a:pt x="165" y="1080"/>
                </a:lnTo>
                <a:lnTo>
                  <a:pt x="146" y="1049"/>
                </a:lnTo>
                <a:lnTo>
                  <a:pt x="139" y="1037"/>
                </a:lnTo>
                <a:lnTo>
                  <a:pt x="148" y="1002"/>
                </a:lnTo>
                <a:lnTo>
                  <a:pt x="163" y="996"/>
                </a:lnTo>
                <a:lnTo>
                  <a:pt x="171" y="980"/>
                </a:lnTo>
                <a:lnTo>
                  <a:pt x="167" y="973"/>
                </a:lnTo>
                <a:lnTo>
                  <a:pt x="163" y="966"/>
                </a:lnTo>
                <a:lnTo>
                  <a:pt x="170" y="949"/>
                </a:lnTo>
                <a:lnTo>
                  <a:pt x="194" y="932"/>
                </a:lnTo>
                <a:lnTo>
                  <a:pt x="216" y="912"/>
                </a:lnTo>
                <a:lnTo>
                  <a:pt x="216" y="878"/>
                </a:lnTo>
                <a:lnTo>
                  <a:pt x="202" y="871"/>
                </a:lnTo>
                <a:lnTo>
                  <a:pt x="172" y="850"/>
                </a:lnTo>
                <a:lnTo>
                  <a:pt x="163" y="831"/>
                </a:lnTo>
                <a:lnTo>
                  <a:pt x="172" y="816"/>
                </a:lnTo>
                <a:lnTo>
                  <a:pt x="200" y="787"/>
                </a:lnTo>
                <a:lnTo>
                  <a:pt x="216" y="771"/>
                </a:lnTo>
                <a:lnTo>
                  <a:pt x="216" y="733"/>
                </a:lnTo>
                <a:lnTo>
                  <a:pt x="226" y="693"/>
                </a:lnTo>
                <a:lnTo>
                  <a:pt x="256" y="710"/>
                </a:lnTo>
                <a:lnTo>
                  <a:pt x="270" y="701"/>
                </a:lnTo>
                <a:lnTo>
                  <a:pt x="260" y="685"/>
                </a:lnTo>
                <a:lnTo>
                  <a:pt x="225" y="685"/>
                </a:lnTo>
                <a:lnTo>
                  <a:pt x="218" y="654"/>
                </a:lnTo>
                <a:lnTo>
                  <a:pt x="209" y="631"/>
                </a:lnTo>
                <a:lnTo>
                  <a:pt x="228" y="632"/>
                </a:lnTo>
                <a:lnTo>
                  <a:pt x="250" y="636"/>
                </a:lnTo>
                <a:lnTo>
                  <a:pt x="276" y="639"/>
                </a:lnTo>
                <a:lnTo>
                  <a:pt x="286" y="634"/>
                </a:lnTo>
                <a:lnTo>
                  <a:pt x="296" y="602"/>
                </a:lnTo>
                <a:lnTo>
                  <a:pt x="296" y="585"/>
                </a:lnTo>
                <a:lnTo>
                  <a:pt x="301" y="567"/>
                </a:lnTo>
                <a:lnTo>
                  <a:pt x="310" y="551"/>
                </a:lnTo>
                <a:lnTo>
                  <a:pt x="363" y="551"/>
                </a:lnTo>
                <a:lnTo>
                  <a:pt x="363" y="537"/>
                </a:lnTo>
                <a:lnTo>
                  <a:pt x="381" y="522"/>
                </a:lnTo>
                <a:lnTo>
                  <a:pt x="389" y="500"/>
                </a:lnTo>
                <a:lnTo>
                  <a:pt x="373" y="477"/>
                </a:lnTo>
                <a:lnTo>
                  <a:pt x="373" y="462"/>
                </a:lnTo>
                <a:lnTo>
                  <a:pt x="365" y="427"/>
                </a:lnTo>
                <a:lnTo>
                  <a:pt x="352" y="420"/>
                </a:lnTo>
                <a:lnTo>
                  <a:pt x="338" y="418"/>
                </a:lnTo>
                <a:lnTo>
                  <a:pt x="338" y="399"/>
                </a:lnTo>
                <a:lnTo>
                  <a:pt x="358" y="380"/>
                </a:lnTo>
                <a:lnTo>
                  <a:pt x="359" y="361"/>
                </a:lnTo>
                <a:lnTo>
                  <a:pt x="365" y="337"/>
                </a:lnTo>
                <a:lnTo>
                  <a:pt x="365" y="303"/>
                </a:lnTo>
                <a:lnTo>
                  <a:pt x="391" y="281"/>
                </a:lnTo>
                <a:lnTo>
                  <a:pt x="391" y="249"/>
                </a:lnTo>
                <a:lnTo>
                  <a:pt x="409" y="231"/>
                </a:lnTo>
                <a:lnTo>
                  <a:pt x="449" y="198"/>
                </a:lnTo>
                <a:lnTo>
                  <a:pt x="483" y="180"/>
                </a:lnTo>
                <a:lnTo>
                  <a:pt x="491" y="158"/>
                </a:lnTo>
                <a:lnTo>
                  <a:pt x="482" y="134"/>
                </a:lnTo>
                <a:lnTo>
                  <a:pt x="458" y="134"/>
                </a:lnTo>
                <a:lnTo>
                  <a:pt x="437" y="154"/>
                </a:lnTo>
                <a:lnTo>
                  <a:pt x="414" y="189"/>
                </a:lnTo>
                <a:lnTo>
                  <a:pt x="385" y="187"/>
                </a:lnTo>
                <a:lnTo>
                  <a:pt x="358" y="172"/>
                </a:lnTo>
                <a:lnTo>
                  <a:pt x="357" y="157"/>
                </a:lnTo>
                <a:lnTo>
                  <a:pt x="365" y="143"/>
                </a:lnTo>
                <a:lnTo>
                  <a:pt x="363" y="112"/>
                </a:lnTo>
                <a:lnTo>
                  <a:pt x="350" y="89"/>
                </a:lnTo>
                <a:lnTo>
                  <a:pt x="330" y="78"/>
                </a:lnTo>
                <a:lnTo>
                  <a:pt x="311" y="74"/>
                </a:lnTo>
                <a:lnTo>
                  <a:pt x="272" y="50"/>
                </a:lnTo>
                <a:lnTo>
                  <a:pt x="248" y="43"/>
                </a:lnTo>
                <a:lnTo>
                  <a:pt x="221" y="23"/>
                </a:lnTo>
                <a:lnTo>
                  <a:pt x="218" y="8"/>
                </a:lnTo>
                <a:lnTo>
                  <a:pt x="195" y="10"/>
                </a:lnTo>
                <a:lnTo>
                  <a:pt x="177" y="0"/>
                </a:lnTo>
                <a:lnTo>
                  <a:pt x="169" y="27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3" name="Freeform 12"/>
          <p:cNvSpPr>
            <a:spLocks/>
          </p:cNvSpPr>
          <p:nvPr/>
        </p:nvSpPr>
        <p:spPr bwMode="auto">
          <a:xfrm>
            <a:off x="6263085" y="4618708"/>
            <a:ext cx="301625" cy="311150"/>
          </a:xfrm>
          <a:custGeom>
            <a:avLst/>
            <a:gdLst>
              <a:gd name="T0" fmla="*/ 2147483647 w 165"/>
              <a:gd name="T1" fmla="*/ 0 h 165"/>
              <a:gd name="T2" fmla="*/ 2147483647 w 165"/>
              <a:gd name="T3" fmla="*/ 2147483647 h 165"/>
              <a:gd name="T4" fmla="*/ 2147483647 w 165"/>
              <a:gd name="T5" fmla="*/ 2147483647 h 165"/>
              <a:gd name="T6" fmla="*/ 2147483647 w 165"/>
              <a:gd name="T7" fmla="*/ 2147483647 h 165"/>
              <a:gd name="T8" fmla="*/ 2147483647 w 165"/>
              <a:gd name="T9" fmla="*/ 2147483647 h 165"/>
              <a:gd name="T10" fmla="*/ 0 w 165"/>
              <a:gd name="T11" fmla="*/ 2147483647 h 165"/>
              <a:gd name="T12" fmla="*/ 0 w 165"/>
              <a:gd name="T13" fmla="*/ 2147483647 h 165"/>
              <a:gd name="T14" fmla="*/ 2147483647 w 165"/>
              <a:gd name="T15" fmla="*/ 2147483647 h 165"/>
              <a:gd name="T16" fmla="*/ 2147483647 w 165"/>
              <a:gd name="T17" fmla="*/ 2147483647 h 165"/>
              <a:gd name="T18" fmla="*/ 2147483647 w 165"/>
              <a:gd name="T19" fmla="*/ 2147483647 h 165"/>
              <a:gd name="T20" fmla="*/ 2147483647 w 165"/>
              <a:gd name="T21" fmla="*/ 2147483647 h 165"/>
              <a:gd name="T22" fmla="*/ 2147483647 w 165"/>
              <a:gd name="T23" fmla="*/ 2147483647 h 165"/>
              <a:gd name="T24" fmla="*/ 2147483647 w 165"/>
              <a:gd name="T25" fmla="*/ 2147483647 h 165"/>
              <a:gd name="T26" fmla="*/ 2147483647 w 165"/>
              <a:gd name="T27" fmla="*/ 2147483647 h 165"/>
              <a:gd name="T28" fmla="*/ 2147483647 w 165"/>
              <a:gd name="T29" fmla="*/ 2147483647 h 165"/>
              <a:gd name="T30" fmla="*/ 2147483647 w 165"/>
              <a:gd name="T31" fmla="*/ 2147483647 h 165"/>
              <a:gd name="T32" fmla="*/ 2147483647 w 165"/>
              <a:gd name="T33" fmla="*/ 2147483647 h 165"/>
              <a:gd name="T34" fmla="*/ 2147483647 w 165"/>
              <a:gd name="T35" fmla="*/ 2147483647 h 165"/>
              <a:gd name="T36" fmla="*/ 2147483647 w 165"/>
              <a:gd name="T37" fmla="*/ 2147483647 h 165"/>
              <a:gd name="T38" fmla="*/ 2147483647 w 165"/>
              <a:gd name="T39" fmla="*/ 2147483647 h 165"/>
              <a:gd name="T40" fmla="*/ 2147483647 w 165"/>
              <a:gd name="T41" fmla="*/ 2147483647 h 165"/>
              <a:gd name="T42" fmla="*/ 2147483647 w 165"/>
              <a:gd name="T43" fmla="*/ 0 h 16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65"/>
              <a:gd name="T67" fmla="*/ 0 h 165"/>
              <a:gd name="T68" fmla="*/ 165 w 165"/>
              <a:gd name="T69" fmla="*/ 165 h 16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65" h="165">
                <a:moveTo>
                  <a:pt x="53" y="0"/>
                </a:moveTo>
                <a:lnTo>
                  <a:pt x="27" y="24"/>
                </a:lnTo>
                <a:lnTo>
                  <a:pt x="27" y="55"/>
                </a:lnTo>
                <a:lnTo>
                  <a:pt x="21" y="78"/>
                </a:lnTo>
                <a:lnTo>
                  <a:pt x="20" y="100"/>
                </a:lnTo>
                <a:lnTo>
                  <a:pt x="0" y="120"/>
                </a:lnTo>
                <a:lnTo>
                  <a:pt x="0" y="139"/>
                </a:lnTo>
                <a:lnTo>
                  <a:pt x="14" y="141"/>
                </a:lnTo>
                <a:lnTo>
                  <a:pt x="25" y="148"/>
                </a:lnTo>
                <a:lnTo>
                  <a:pt x="27" y="151"/>
                </a:lnTo>
                <a:lnTo>
                  <a:pt x="58" y="165"/>
                </a:lnTo>
                <a:lnTo>
                  <a:pt x="71" y="157"/>
                </a:lnTo>
                <a:lnTo>
                  <a:pt x="114" y="157"/>
                </a:lnTo>
                <a:lnTo>
                  <a:pt x="126" y="142"/>
                </a:lnTo>
                <a:lnTo>
                  <a:pt x="142" y="128"/>
                </a:lnTo>
                <a:lnTo>
                  <a:pt x="151" y="97"/>
                </a:lnTo>
                <a:lnTo>
                  <a:pt x="165" y="86"/>
                </a:lnTo>
                <a:lnTo>
                  <a:pt x="134" y="53"/>
                </a:lnTo>
                <a:lnTo>
                  <a:pt x="97" y="32"/>
                </a:lnTo>
                <a:lnTo>
                  <a:pt x="72" y="35"/>
                </a:lnTo>
                <a:lnTo>
                  <a:pt x="69" y="14"/>
                </a:lnTo>
                <a:lnTo>
                  <a:pt x="53" y="0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4" name="Freeform 13"/>
          <p:cNvSpPr>
            <a:spLocks/>
          </p:cNvSpPr>
          <p:nvPr/>
        </p:nvSpPr>
        <p:spPr bwMode="auto">
          <a:xfrm>
            <a:off x="5528072" y="3818608"/>
            <a:ext cx="420688" cy="2409825"/>
          </a:xfrm>
          <a:custGeom>
            <a:avLst/>
            <a:gdLst>
              <a:gd name="T0" fmla="*/ 2147483647 w 231"/>
              <a:gd name="T1" fmla="*/ 0 h 1279"/>
              <a:gd name="T2" fmla="*/ 2147483647 w 231"/>
              <a:gd name="T3" fmla="*/ 2147483647 h 1279"/>
              <a:gd name="T4" fmla="*/ 2147483647 w 231"/>
              <a:gd name="T5" fmla="*/ 2147483647 h 1279"/>
              <a:gd name="T6" fmla="*/ 2147483647 w 231"/>
              <a:gd name="T7" fmla="*/ 2147483647 h 1279"/>
              <a:gd name="T8" fmla="*/ 2147483647 w 231"/>
              <a:gd name="T9" fmla="*/ 2147483647 h 1279"/>
              <a:gd name="T10" fmla="*/ 2147483647 w 231"/>
              <a:gd name="T11" fmla="*/ 2147483647 h 1279"/>
              <a:gd name="T12" fmla="*/ 2147483647 w 231"/>
              <a:gd name="T13" fmla="*/ 2147483647 h 1279"/>
              <a:gd name="T14" fmla="*/ 2147483647 w 231"/>
              <a:gd name="T15" fmla="*/ 2147483647 h 1279"/>
              <a:gd name="T16" fmla="*/ 2147483647 w 231"/>
              <a:gd name="T17" fmla="*/ 2147483647 h 1279"/>
              <a:gd name="T18" fmla="*/ 2147483647 w 231"/>
              <a:gd name="T19" fmla="*/ 2147483647 h 1279"/>
              <a:gd name="T20" fmla="*/ 2147483647 w 231"/>
              <a:gd name="T21" fmla="*/ 2147483647 h 1279"/>
              <a:gd name="T22" fmla="*/ 2147483647 w 231"/>
              <a:gd name="T23" fmla="*/ 2147483647 h 1279"/>
              <a:gd name="T24" fmla="*/ 2147483647 w 231"/>
              <a:gd name="T25" fmla="*/ 2147483647 h 1279"/>
              <a:gd name="T26" fmla="*/ 2147483647 w 231"/>
              <a:gd name="T27" fmla="*/ 2147483647 h 1279"/>
              <a:gd name="T28" fmla="*/ 2147483647 w 231"/>
              <a:gd name="T29" fmla="*/ 2147483647 h 1279"/>
              <a:gd name="T30" fmla="*/ 2147483647 w 231"/>
              <a:gd name="T31" fmla="*/ 2147483647 h 1279"/>
              <a:gd name="T32" fmla="*/ 2147483647 w 231"/>
              <a:gd name="T33" fmla="*/ 2147483647 h 1279"/>
              <a:gd name="T34" fmla="*/ 2147483647 w 231"/>
              <a:gd name="T35" fmla="*/ 2147483647 h 1279"/>
              <a:gd name="T36" fmla="*/ 2147483647 w 231"/>
              <a:gd name="T37" fmla="*/ 2147483647 h 1279"/>
              <a:gd name="T38" fmla="*/ 2147483647 w 231"/>
              <a:gd name="T39" fmla="*/ 2147483647 h 1279"/>
              <a:gd name="T40" fmla="*/ 2147483647 w 231"/>
              <a:gd name="T41" fmla="*/ 2147483647 h 1279"/>
              <a:gd name="T42" fmla="*/ 2147483647 w 231"/>
              <a:gd name="T43" fmla="*/ 2147483647 h 1279"/>
              <a:gd name="T44" fmla="*/ 2147483647 w 231"/>
              <a:gd name="T45" fmla="*/ 2147483647 h 1279"/>
              <a:gd name="T46" fmla="*/ 2147483647 w 231"/>
              <a:gd name="T47" fmla="*/ 2147483647 h 1279"/>
              <a:gd name="T48" fmla="*/ 2147483647 w 231"/>
              <a:gd name="T49" fmla="*/ 2147483647 h 1279"/>
              <a:gd name="T50" fmla="*/ 2147483647 w 231"/>
              <a:gd name="T51" fmla="*/ 2147483647 h 1279"/>
              <a:gd name="T52" fmla="*/ 2147483647 w 231"/>
              <a:gd name="T53" fmla="*/ 2147483647 h 1279"/>
              <a:gd name="T54" fmla="*/ 2147483647 w 231"/>
              <a:gd name="T55" fmla="*/ 2147483647 h 1279"/>
              <a:gd name="T56" fmla="*/ 2147483647 w 231"/>
              <a:gd name="T57" fmla="*/ 2147483647 h 1279"/>
              <a:gd name="T58" fmla="*/ 2147483647 w 231"/>
              <a:gd name="T59" fmla="*/ 2147483647 h 1279"/>
              <a:gd name="T60" fmla="*/ 2147483647 w 231"/>
              <a:gd name="T61" fmla="*/ 2147483647 h 1279"/>
              <a:gd name="T62" fmla="*/ 2147483647 w 231"/>
              <a:gd name="T63" fmla="*/ 2147483647 h 1279"/>
              <a:gd name="T64" fmla="*/ 0 w 231"/>
              <a:gd name="T65" fmla="*/ 2147483647 h 1279"/>
              <a:gd name="T66" fmla="*/ 2147483647 w 231"/>
              <a:gd name="T67" fmla="*/ 2147483647 h 1279"/>
              <a:gd name="T68" fmla="*/ 2147483647 w 231"/>
              <a:gd name="T69" fmla="*/ 2147483647 h 1279"/>
              <a:gd name="T70" fmla="*/ 2147483647 w 231"/>
              <a:gd name="T71" fmla="*/ 2147483647 h 1279"/>
              <a:gd name="T72" fmla="*/ 2147483647 w 231"/>
              <a:gd name="T73" fmla="*/ 2147483647 h 1279"/>
              <a:gd name="T74" fmla="*/ 2147483647 w 231"/>
              <a:gd name="T75" fmla="*/ 2147483647 h 1279"/>
              <a:gd name="T76" fmla="*/ 2147483647 w 231"/>
              <a:gd name="T77" fmla="*/ 2147483647 h 1279"/>
              <a:gd name="T78" fmla="*/ 2147483647 w 231"/>
              <a:gd name="T79" fmla="*/ 2147483647 h 1279"/>
              <a:gd name="T80" fmla="*/ 2147483647 w 231"/>
              <a:gd name="T81" fmla="*/ 2147483647 h 1279"/>
              <a:gd name="T82" fmla="*/ 2147483647 w 231"/>
              <a:gd name="T83" fmla="*/ 2147483647 h 1279"/>
              <a:gd name="T84" fmla="*/ 2147483647 w 231"/>
              <a:gd name="T85" fmla="*/ 2147483647 h 1279"/>
              <a:gd name="T86" fmla="*/ 2147483647 w 231"/>
              <a:gd name="T87" fmla="*/ 2147483647 h 1279"/>
              <a:gd name="T88" fmla="*/ 2147483647 w 231"/>
              <a:gd name="T89" fmla="*/ 2147483647 h 1279"/>
              <a:gd name="T90" fmla="*/ 2147483647 w 231"/>
              <a:gd name="T91" fmla="*/ 2147483647 h 1279"/>
              <a:gd name="T92" fmla="*/ 2147483647 w 231"/>
              <a:gd name="T93" fmla="*/ 2147483647 h 1279"/>
              <a:gd name="T94" fmla="*/ 2147483647 w 231"/>
              <a:gd name="T95" fmla="*/ 2147483647 h 1279"/>
              <a:gd name="T96" fmla="*/ 2147483647 w 231"/>
              <a:gd name="T97" fmla="*/ 2147483647 h 1279"/>
              <a:gd name="T98" fmla="*/ 2147483647 w 231"/>
              <a:gd name="T99" fmla="*/ 2147483647 h 1279"/>
              <a:gd name="T100" fmla="*/ 2147483647 w 231"/>
              <a:gd name="T101" fmla="*/ 2147483647 h 1279"/>
              <a:gd name="T102" fmla="*/ 2147483647 w 231"/>
              <a:gd name="T103" fmla="*/ 2147483647 h 127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1"/>
              <a:gd name="T157" fmla="*/ 0 h 1279"/>
              <a:gd name="T158" fmla="*/ 231 w 231"/>
              <a:gd name="T159" fmla="*/ 1279 h 127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1" h="1279">
                <a:moveTo>
                  <a:pt x="26" y="38"/>
                </a:moveTo>
                <a:lnTo>
                  <a:pt x="52" y="0"/>
                </a:lnTo>
                <a:lnTo>
                  <a:pt x="74" y="30"/>
                </a:lnTo>
                <a:lnTo>
                  <a:pt x="93" y="76"/>
                </a:lnTo>
                <a:lnTo>
                  <a:pt x="78" y="122"/>
                </a:lnTo>
                <a:lnTo>
                  <a:pt x="145" y="160"/>
                </a:lnTo>
                <a:lnTo>
                  <a:pt x="154" y="196"/>
                </a:lnTo>
                <a:lnTo>
                  <a:pt x="145" y="217"/>
                </a:lnTo>
                <a:lnTo>
                  <a:pt x="120" y="233"/>
                </a:lnTo>
                <a:lnTo>
                  <a:pt x="105" y="267"/>
                </a:lnTo>
                <a:lnTo>
                  <a:pt x="112" y="280"/>
                </a:lnTo>
                <a:lnTo>
                  <a:pt x="105" y="331"/>
                </a:lnTo>
                <a:lnTo>
                  <a:pt x="97" y="356"/>
                </a:lnTo>
                <a:lnTo>
                  <a:pt x="66" y="395"/>
                </a:lnTo>
                <a:lnTo>
                  <a:pt x="77" y="439"/>
                </a:lnTo>
                <a:lnTo>
                  <a:pt x="80" y="492"/>
                </a:lnTo>
                <a:lnTo>
                  <a:pt x="87" y="591"/>
                </a:lnTo>
                <a:lnTo>
                  <a:pt x="93" y="617"/>
                </a:lnTo>
                <a:lnTo>
                  <a:pt x="82" y="645"/>
                </a:lnTo>
                <a:lnTo>
                  <a:pt x="82" y="801"/>
                </a:lnTo>
                <a:lnTo>
                  <a:pt x="82" y="864"/>
                </a:lnTo>
                <a:lnTo>
                  <a:pt x="107" y="896"/>
                </a:lnTo>
                <a:lnTo>
                  <a:pt x="105" y="915"/>
                </a:lnTo>
                <a:lnTo>
                  <a:pt x="113" y="924"/>
                </a:lnTo>
                <a:lnTo>
                  <a:pt x="105" y="949"/>
                </a:lnTo>
                <a:lnTo>
                  <a:pt x="121" y="962"/>
                </a:lnTo>
                <a:lnTo>
                  <a:pt x="121" y="996"/>
                </a:lnTo>
                <a:lnTo>
                  <a:pt x="113" y="989"/>
                </a:lnTo>
                <a:lnTo>
                  <a:pt x="113" y="999"/>
                </a:lnTo>
                <a:lnTo>
                  <a:pt x="120" y="1026"/>
                </a:lnTo>
                <a:lnTo>
                  <a:pt x="120" y="1060"/>
                </a:lnTo>
                <a:lnTo>
                  <a:pt x="112" y="1084"/>
                </a:lnTo>
                <a:lnTo>
                  <a:pt x="112" y="1105"/>
                </a:lnTo>
                <a:lnTo>
                  <a:pt x="106" y="1118"/>
                </a:lnTo>
                <a:lnTo>
                  <a:pt x="106" y="1151"/>
                </a:lnTo>
                <a:lnTo>
                  <a:pt x="120" y="1165"/>
                </a:lnTo>
                <a:lnTo>
                  <a:pt x="127" y="1165"/>
                </a:lnTo>
                <a:lnTo>
                  <a:pt x="135" y="1212"/>
                </a:lnTo>
                <a:lnTo>
                  <a:pt x="158" y="1225"/>
                </a:lnTo>
                <a:lnTo>
                  <a:pt x="175" y="1227"/>
                </a:lnTo>
                <a:lnTo>
                  <a:pt x="190" y="1234"/>
                </a:lnTo>
                <a:lnTo>
                  <a:pt x="208" y="1228"/>
                </a:lnTo>
                <a:lnTo>
                  <a:pt x="231" y="1226"/>
                </a:lnTo>
                <a:lnTo>
                  <a:pt x="200" y="1246"/>
                </a:lnTo>
                <a:lnTo>
                  <a:pt x="185" y="1248"/>
                </a:lnTo>
                <a:lnTo>
                  <a:pt x="175" y="1262"/>
                </a:lnTo>
                <a:lnTo>
                  <a:pt x="173" y="1279"/>
                </a:lnTo>
                <a:lnTo>
                  <a:pt x="138" y="1249"/>
                </a:lnTo>
                <a:lnTo>
                  <a:pt x="147" y="1241"/>
                </a:lnTo>
                <a:lnTo>
                  <a:pt x="143" y="1232"/>
                </a:lnTo>
                <a:lnTo>
                  <a:pt x="135" y="1234"/>
                </a:lnTo>
                <a:lnTo>
                  <a:pt x="129" y="1217"/>
                </a:lnTo>
                <a:lnTo>
                  <a:pt x="107" y="1217"/>
                </a:lnTo>
                <a:lnTo>
                  <a:pt x="94" y="1211"/>
                </a:lnTo>
                <a:lnTo>
                  <a:pt x="94" y="1194"/>
                </a:lnTo>
                <a:lnTo>
                  <a:pt x="78" y="1169"/>
                </a:lnTo>
                <a:lnTo>
                  <a:pt x="68" y="1121"/>
                </a:lnTo>
                <a:lnTo>
                  <a:pt x="66" y="1100"/>
                </a:lnTo>
                <a:lnTo>
                  <a:pt x="51" y="1070"/>
                </a:lnTo>
                <a:lnTo>
                  <a:pt x="60" y="1064"/>
                </a:lnTo>
                <a:lnTo>
                  <a:pt x="73" y="1060"/>
                </a:lnTo>
                <a:lnTo>
                  <a:pt x="47" y="1035"/>
                </a:lnTo>
                <a:lnTo>
                  <a:pt x="45" y="1023"/>
                </a:lnTo>
                <a:lnTo>
                  <a:pt x="36" y="1027"/>
                </a:lnTo>
                <a:lnTo>
                  <a:pt x="21" y="1018"/>
                </a:lnTo>
                <a:lnTo>
                  <a:pt x="0" y="1003"/>
                </a:lnTo>
                <a:lnTo>
                  <a:pt x="14" y="990"/>
                </a:lnTo>
                <a:lnTo>
                  <a:pt x="28" y="973"/>
                </a:lnTo>
                <a:lnTo>
                  <a:pt x="32" y="984"/>
                </a:lnTo>
                <a:lnTo>
                  <a:pt x="52" y="1003"/>
                </a:lnTo>
                <a:lnTo>
                  <a:pt x="69" y="999"/>
                </a:lnTo>
                <a:lnTo>
                  <a:pt x="59" y="986"/>
                </a:lnTo>
                <a:lnTo>
                  <a:pt x="66" y="968"/>
                </a:lnTo>
                <a:lnTo>
                  <a:pt x="69" y="947"/>
                </a:lnTo>
                <a:lnTo>
                  <a:pt x="60" y="940"/>
                </a:lnTo>
                <a:lnTo>
                  <a:pt x="75" y="933"/>
                </a:lnTo>
                <a:lnTo>
                  <a:pt x="50" y="899"/>
                </a:lnTo>
                <a:lnTo>
                  <a:pt x="51" y="805"/>
                </a:lnTo>
                <a:lnTo>
                  <a:pt x="29" y="806"/>
                </a:lnTo>
                <a:lnTo>
                  <a:pt x="11" y="788"/>
                </a:lnTo>
                <a:lnTo>
                  <a:pt x="9" y="749"/>
                </a:lnTo>
                <a:lnTo>
                  <a:pt x="19" y="731"/>
                </a:lnTo>
                <a:lnTo>
                  <a:pt x="19" y="705"/>
                </a:lnTo>
                <a:lnTo>
                  <a:pt x="12" y="698"/>
                </a:lnTo>
                <a:lnTo>
                  <a:pt x="18" y="662"/>
                </a:lnTo>
                <a:lnTo>
                  <a:pt x="29" y="623"/>
                </a:lnTo>
                <a:lnTo>
                  <a:pt x="28" y="590"/>
                </a:lnTo>
                <a:lnTo>
                  <a:pt x="43" y="574"/>
                </a:lnTo>
                <a:lnTo>
                  <a:pt x="43" y="532"/>
                </a:lnTo>
                <a:lnTo>
                  <a:pt x="43" y="449"/>
                </a:lnTo>
                <a:lnTo>
                  <a:pt x="59" y="428"/>
                </a:lnTo>
                <a:lnTo>
                  <a:pt x="56" y="418"/>
                </a:lnTo>
                <a:lnTo>
                  <a:pt x="45" y="401"/>
                </a:lnTo>
                <a:lnTo>
                  <a:pt x="43" y="360"/>
                </a:lnTo>
                <a:lnTo>
                  <a:pt x="48" y="351"/>
                </a:lnTo>
                <a:lnTo>
                  <a:pt x="52" y="324"/>
                </a:lnTo>
                <a:lnTo>
                  <a:pt x="54" y="225"/>
                </a:lnTo>
                <a:lnTo>
                  <a:pt x="37" y="215"/>
                </a:lnTo>
                <a:lnTo>
                  <a:pt x="51" y="194"/>
                </a:lnTo>
                <a:lnTo>
                  <a:pt x="51" y="165"/>
                </a:lnTo>
                <a:lnTo>
                  <a:pt x="51" y="123"/>
                </a:lnTo>
                <a:lnTo>
                  <a:pt x="51" y="84"/>
                </a:lnTo>
                <a:lnTo>
                  <a:pt x="42" y="51"/>
                </a:lnTo>
                <a:lnTo>
                  <a:pt x="26" y="38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5" name="Freeform 14"/>
          <p:cNvSpPr>
            <a:spLocks/>
          </p:cNvSpPr>
          <p:nvPr/>
        </p:nvSpPr>
        <p:spPr bwMode="auto">
          <a:xfrm>
            <a:off x="6299597" y="2388270"/>
            <a:ext cx="244475" cy="263525"/>
          </a:xfrm>
          <a:custGeom>
            <a:avLst/>
            <a:gdLst>
              <a:gd name="T0" fmla="*/ 2147483647 w 134"/>
              <a:gd name="T1" fmla="*/ 0 h 140"/>
              <a:gd name="T2" fmla="*/ 2147483647 w 134"/>
              <a:gd name="T3" fmla="*/ 2147483647 h 140"/>
              <a:gd name="T4" fmla="*/ 2147483647 w 134"/>
              <a:gd name="T5" fmla="*/ 2147483647 h 140"/>
              <a:gd name="T6" fmla="*/ 2147483647 w 134"/>
              <a:gd name="T7" fmla="*/ 2147483647 h 140"/>
              <a:gd name="T8" fmla="*/ 2147483647 w 134"/>
              <a:gd name="T9" fmla="*/ 2147483647 h 140"/>
              <a:gd name="T10" fmla="*/ 2147483647 w 134"/>
              <a:gd name="T11" fmla="*/ 2147483647 h 140"/>
              <a:gd name="T12" fmla="*/ 2147483647 w 134"/>
              <a:gd name="T13" fmla="*/ 2147483647 h 140"/>
              <a:gd name="T14" fmla="*/ 2147483647 w 134"/>
              <a:gd name="T15" fmla="*/ 2147483647 h 140"/>
              <a:gd name="T16" fmla="*/ 2147483647 w 134"/>
              <a:gd name="T17" fmla="*/ 2147483647 h 140"/>
              <a:gd name="T18" fmla="*/ 2147483647 w 134"/>
              <a:gd name="T19" fmla="*/ 2147483647 h 140"/>
              <a:gd name="T20" fmla="*/ 2147483647 w 134"/>
              <a:gd name="T21" fmla="*/ 2147483647 h 140"/>
              <a:gd name="T22" fmla="*/ 2147483647 w 134"/>
              <a:gd name="T23" fmla="*/ 2147483647 h 140"/>
              <a:gd name="T24" fmla="*/ 2147483647 w 134"/>
              <a:gd name="T25" fmla="*/ 2147483647 h 140"/>
              <a:gd name="T26" fmla="*/ 2147483647 w 134"/>
              <a:gd name="T27" fmla="*/ 2147483647 h 140"/>
              <a:gd name="T28" fmla="*/ 2147483647 w 134"/>
              <a:gd name="T29" fmla="*/ 2147483647 h 140"/>
              <a:gd name="T30" fmla="*/ 0 w 134"/>
              <a:gd name="T31" fmla="*/ 2147483647 h 140"/>
              <a:gd name="T32" fmla="*/ 2147483647 w 134"/>
              <a:gd name="T33" fmla="*/ 0 h 1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4"/>
              <a:gd name="T52" fmla="*/ 0 h 140"/>
              <a:gd name="T53" fmla="*/ 134 w 134"/>
              <a:gd name="T54" fmla="*/ 140 h 1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4" h="140">
                <a:moveTo>
                  <a:pt x="31" y="0"/>
                </a:moveTo>
                <a:lnTo>
                  <a:pt x="51" y="8"/>
                </a:lnTo>
                <a:lnTo>
                  <a:pt x="125" y="8"/>
                </a:lnTo>
                <a:lnTo>
                  <a:pt x="130" y="29"/>
                </a:lnTo>
                <a:lnTo>
                  <a:pt x="115" y="54"/>
                </a:lnTo>
                <a:lnTo>
                  <a:pt x="122" y="62"/>
                </a:lnTo>
                <a:lnTo>
                  <a:pt x="122" y="80"/>
                </a:lnTo>
                <a:lnTo>
                  <a:pt x="134" y="96"/>
                </a:lnTo>
                <a:lnTo>
                  <a:pt x="134" y="116"/>
                </a:lnTo>
                <a:lnTo>
                  <a:pt x="110" y="124"/>
                </a:lnTo>
                <a:lnTo>
                  <a:pt x="82" y="122"/>
                </a:lnTo>
                <a:lnTo>
                  <a:pt x="65" y="140"/>
                </a:lnTo>
                <a:lnTo>
                  <a:pt x="55" y="138"/>
                </a:lnTo>
                <a:lnTo>
                  <a:pt x="40" y="79"/>
                </a:lnTo>
                <a:lnTo>
                  <a:pt x="9" y="57"/>
                </a:lnTo>
                <a:lnTo>
                  <a:pt x="0" y="38"/>
                </a:lnTo>
                <a:lnTo>
                  <a:pt x="31" y="0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6" name="Freeform 15"/>
          <p:cNvSpPr>
            <a:spLocks/>
          </p:cNvSpPr>
          <p:nvPr/>
        </p:nvSpPr>
        <p:spPr bwMode="auto">
          <a:xfrm>
            <a:off x="6502797" y="2389858"/>
            <a:ext cx="177800" cy="254000"/>
          </a:xfrm>
          <a:custGeom>
            <a:avLst/>
            <a:gdLst>
              <a:gd name="T0" fmla="*/ 2147483647 w 98"/>
              <a:gd name="T1" fmla="*/ 2147483647 h 135"/>
              <a:gd name="T2" fmla="*/ 2147483647 w 98"/>
              <a:gd name="T3" fmla="*/ 0 h 135"/>
              <a:gd name="T4" fmla="*/ 2147483647 w 98"/>
              <a:gd name="T5" fmla="*/ 2147483647 h 135"/>
              <a:gd name="T6" fmla="*/ 2147483647 w 98"/>
              <a:gd name="T7" fmla="*/ 2147483647 h 135"/>
              <a:gd name="T8" fmla="*/ 2147483647 w 98"/>
              <a:gd name="T9" fmla="*/ 2147483647 h 135"/>
              <a:gd name="T10" fmla="*/ 2147483647 w 98"/>
              <a:gd name="T11" fmla="*/ 2147483647 h 135"/>
              <a:gd name="T12" fmla="*/ 2147483647 w 98"/>
              <a:gd name="T13" fmla="*/ 2147483647 h 135"/>
              <a:gd name="T14" fmla="*/ 2147483647 w 98"/>
              <a:gd name="T15" fmla="*/ 2147483647 h 135"/>
              <a:gd name="T16" fmla="*/ 2147483647 w 98"/>
              <a:gd name="T17" fmla="*/ 2147483647 h 135"/>
              <a:gd name="T18" fmla="*/ 2147483647 w 98"/>
              <a:gd name="T19" fmla="*/ 2147483647 h 135"/>
              <a:gd name="T20" fmla="*/ 0 w 98"/>
              <a:gd name="T21" fmla="*/ 2147483647 h 135"/>
              <a:gd name="T22" fmla="*/ 2147483647 w 98"/>
              <a:gd name="T23" fmla="*/ 2147483647 h 135"/>
              <a:gd name="T24" fmla="*/ 2147483647 w 98"/>
              <a:gd name="T25" fmla="*/ 2147483647 h 135"/>
              <a:gd name="T26" fmla="*/ 2147483647 w 98"/>
              <a:gd name="T27" fmla="*/ 2147483647 h 135"/>
              <a:gd name="T28" fmla="*/ 2147483647 w 98"/>
              <a:gd name="T29" fmla="*/ 2147483647 h 135"/>
              <a:gd name="T30" fmla="*/ 2147483647 w 98"/>
              <a:gd name="T31" fmla="*/ 2147483647 h 135"/>
              <a:gd name="T32" fmla="*/ 2147483647 w 98"/>
              <a:gd name="T33" fmla="*/ 2147483647 h 135"/>
              <a:gd name="T34" fmla="*/ 2147483647 w 98"/>
              <a:gd name="T35" fmla="*/ 2147483647 h 1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8"/>
              <a:gd name="T55" fmla="*/ 0 h 135"/>
              <a:gd name="T56" fmla="*/ 98 w 98"/>
              <a:gd name="T57" fmla="*/ 135 h 1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8" h="135">
                <a:moveTo>
                  <a:pt x="14" y="8"/>
                </a:moveTo>
                <a:lnTo>
                  <a:pt x="26" y="0"/>
                </a:lnTo>
                <a:lnTo>
                  <a:pt x="51" y="32"/>
                </a:lnTo>
                <a:lnTo>
                  <a:pt x="83" y="47"/>
                </a:lnTo>
                <a:lnTo>
                  <a:pt x="98" y="64"/>
                </a:lnTo>
                <a:lnTo>
                  <a:pt x="84" y="76"/>
                </a:lnTo>
                <a:lnTo>
                  <a:pt x="74" y="83"/>
                </a:lnTo>
                <a:lnTo>
                  <a:pt x="43" y="129"/>
                </a:lnTo>
                <a:lnTo>
                  <a:pt x="22" y="135"/>
                </a:lnTo>
                <a:lnTo>
                  <a:pt x="9" y="128"/>
                </a:lnTo>
                <a:lnTo>
                  <a:pt x="0" y="121"/>
                </a:lnTo>
                <a:lnTo>
                  <a:pt x="23" y="115"/>
                </a:lnTo>
                <a:lnTo>
                  <a:pt x="23" y="95"/>
                </a:lnTo>
                <a:lnTo>
                  <a:pt x="11" y="79"/>
                </a:lnTo>
                <a:lnTo>
                  <a:pt x="11" y="63"/>
                </a:lnTo>
                <a:lnTo>
                  <a:pt x="4" y="53"/>
                </a:lnTo>
                <a:lnTo>
                  <a:pt x="19" y="28"/>
                </a:lnTo>
                <a:lnTo>
                  <a:pt x="14" y="8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7" name="Freeform 16"/>
          <p:cNvSpPr>
            <a:spLocks/>
          </p:cNvSpPr>
          <p:nvPr/>
        </p:nvSpPr>
        <p:spPr bwMode="auto">
          <a:xfrm>
            <a:off x="4359672" y="1786608"/>
            <a:ext cx="285750" cy="255587"/>
          </a:xfrm>
          <a:custGeom>
            <a:avLst/>
            <a:gdLst>
              <a:gd name="T0" fmla="*/ 2147483647 w 1096"/>
              <a:gd name="T1" fmla="*/ 2147483647 h 962"/>
              <a:gd name="T2" fmla="*/ 2147483647 w 1096"/>
              <a:gd name="T3" fmla="*/ 0 h 962"/>
              <a:gd name="T4" fmla="*/ 2147483647 w 1096"/>
              <a:gd name="T5" fmla="*/ 2147483647 h 962"/>
              <a:gd name="T6" fmla="*/ 2147483647 w 1096"/>
              <a:gd name="T7" fmla="*/ 2147483647 h 962"/>
              <a:gd name="T8" fmla="*/ 2147483647 w 1096"/>
              <a:gd name="T9" fmla="*/ 2147483647 h 962"/>
              <a:gd name="T10" fmla="*/ 2147483647 w 1096"/>
              <a:gd name="T11" fmla="*/ 2147483647 h 962"/>
              <a:gd name="T12" fmla="*/ 2147483647 w 1096"/>
              <a:gd name="T13" fmla="*/ 2147483647 h 962"/>
              <a:gd name="T14" fmla="*/ 2147483647 w 1096"/>
              <a:gd name="T15" fmla="*/ 2147483647 h 962"/>
              <a:gd name="T16" fmla="*/ 2147483647 w 1096"/>
              <a:gd name="T17" fmla="*/ 2147483647 h 962"/>
              <a:gd name="T18" fmla="*/ 2147483647 w 1096"/>
              <a:gd name="T19" fmla="*/ 2147483647 h 962"/>
              <a:gd name="T20" fmla="*/ 2147483647 w 1096"/>
              <a:gd name="T21" fmla="*/ 2147483647 h 962"/>
              <a:gd name="T22" fmla="*/ 0 w 1096"/>
              <a:gd name="T23" fmla="*/ 2147483647 h 962"/>
              <a:gd name="T24" fmla="*/ 2147483647 w 1096"/>
              <a:gd name="T25" fmla="*/ 2147483647 h 962"/>
              <a:gd name="T26" fmla="*/ 2147483647 w 1096"/>
              <a:gd name="T27" fmla="*/ 2147483647 h 962"/>
              <a:gd name="T28" fmla="*/ 2147483647 w 1096"/>
              <a:gd name="T29" fmla="*/ 2147483647 h 962"/>
              <a:gd name="T30" fmla="*/ 2147483647 w 1096"/>
              <a:gd name="T31" fmla="*/ 2147483647 h 962"/>
              <a:gd name="T32" fmla="*/ 2147483647 w 1096"/>
              <a:gd name="T33" fmla="*/ 2147483647 h 962"/>
              <a:gd name="T34" fmla="*/ 2147483647 w 1096"/>
              <a:gd name="T35" fmla="*/ 2147483647 h 962"/>
              <a:gd name="T36" fmla="*/ 2147483647 w 1096"/>
              <a:gd name="T37" fmla="*/ 2147483647 h 962"/>
              <a:gd name="T38" fmla="*/ 2147483647 w 1096"/>
              <a:gd name="T39" fmla="*/ 2147483647 h 962"/>
              <a:gd name="T40" fmla="*/ 2147483647 w 1096"/>
              <a:gd name="T41" fmla="*/ 2147483647 h 962"/>
              <a:gd name="T42" fmla="*/ 2147483647 w 1096"/>
              <a:gd name="T43" fmla="*/ 2147483647 h 962"/>
              <a:gd name="T44" fmla="*/ 2147483647 w 1096"/>
              <a:gd name="T45" fmla="*/ 2147483647 h 962"/>
              <a:gd name="T46" fmla="*/ 2147483647 w 1096"/>
              <a:gd name="T47" fmla="*/ 2147483647 h 962"/>
              <a:gd name="T48" fmla="*/ 2147483647 w 1096"/>
              <a:gd name="T49" fmla="*/ 2147483647 h 962"/>
              <a:gd name="T50" fmla="*/ 2147483647 w 1096"/>
              <a:gd name="T51" fmla="*/ 2147483647 h 962"/>
              <a:gd name="T52" fmla="*/ 2147483647 w 1096"/>
              <a:gd name="T53" fmla="*/ 2147483647 h 962"/>
              <a:gd name="T54" fmla="*/ 2147483647 w 1096"/>
              <a:gd name="T55" fmla="*/ 2147483647 h 9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6"/>
              <a:gd name="T85" fmla="*/ 0 h 962"/>
              <a:gd name="T86" fmla="*/ 1096 w 1096"/>
              <a:gd name="T87" fmla="*/ 962 h 9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6" h="962">
                <a:moveTo>
                  <a:pt x="881" y="11"/>
                </a:moveTo>
                <a:lnTo>
                  <a:pt x="720" y="0"/>
                </a:lnTo>
                <a:lnTo>
                  <a:pt x="618" y="64"/>
                </a:lnTo>
                <a:lnTo>
                  <a:pt x="450" y="37"/>
                </a:lnTo>
                <a:lnTo>
                  <a:pt x="425" y="135"/>
                </a:lnTo>
                <a:lnTo>
                  <a:pt x="316" y="199"/>
                </a:lnTo>
                <a:lnTo>
                  <a:pt x="365" y="334"/>
                </a:lnTo>
                <a:lnTo>
                  <a:pt x="366" y="441"/>
                </a:lnTo>
                <a:lnTo>
                  <a:pt x="214" y="478"/>
                </a:lnTo>
                <a:lnTo>
                  <a:pt x="87" y="520"/>
                </a:lnTo>
                <a:lnTo>
                  <a:pt x="18" y="662"/>
                </a:lnTo>
                <a:lnTo>
                  <a:pt x="0" y="746"/>
                </a:lnTo>
                <a:lnTo>
                  <a:pt x="104" y="797"/>
                </a:lnTo>
                <a:lnTo>
                  <a:pt x="322" y="912"/>
                </a:lnTo>
                <a:lnTo>
                  <a:pt x="475" y="912"/>
                </a:lnTo>
                <a:lnTo>
                  <a:pt x="580" y="860"/>
                </a:lnTo>
                <a:lnTo>
                  <a:pt x="650" y="962"/>
                </a:lnTo>
                <a:lnTo>
                  <a:pt x="756" y="844"/>
                </a:lnTo>
                <a:lnTo>
                  <a:pt x="768" y="815"/>
                </a:lnTo>
                <a:lnTo>
                  <a:pt x="1096" y="462"/>
                </a:lnTo>
                <a:lnTo>
                  <a:pt x="914" y="501"/>
                </a:lnTo>
                <a:lnTo>
                  <a:pt x="903" y="449"/>
                </a:lnTo>
                <a:lnTo>
                  <a:pt x="812" y="516"/>
                </a:lnTo>
                <a:lnTo>
                  <a:pt x="792" y="488"/>
                </a:lnTo>
                <a:lnTo>
                  <a:pt x="752" y="466"/>
                </a:lnTo>
                <a:lnTo>
                  <a:pt x="778" y="113"/>
                </a:lnTo>
                <a:lnTo>
                  <a:pt x="850" y="81"/>
                </a:lnTo>
                <a:lnTo>
                  <a:pt x="881" y="11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4554935" y="1789783"/>
            <a:ext cx="50800" cy="128587"/>
          </a:xfrm>
          <a:custGeom>
            <a:avLst/>
            <a:gdLst>
              <a:gd name="T0" fmla="*/ 2147483647 w 190"/>
              <a:gd name="T1" fmla="*/ 2147483647 h 486"/>
              <a:gd name="T2" fmla="*/ 0 w 190"/>
              <a:gd name="T3" fmla="*/ 2147483647 h 486"/>
              <a:gd name="T4" fmla="*/ 2147483647 w 190"/>
              <a:gd name="T5" fmla="*/ 2147483647 h 486"/>
              <a:gd name="T6" fmla="*/ 2147483647 w 190"/>
              <a:gd name="T7" fmla="*/ 2147483647 h 486"/>
              <a:gd name="T8" fmla="*/ 2147483647 w 190"/>
              <a:gd name="T9" fmla="*/ 2147483647 h 486"/>
              <a:gd name="T10" fmla="*/ 2147483647 w 190"/>
              <a:gd name="T11" fmla="*/ 2147483647 h 486"/>
              <a:gd name="T12" fmla="*/ 2147483647 w 190"/>
              <a:gd name="T13" fmla="*/ 2147483647 h 486"/>
              <a:gd name="T14" fmla="*/ 2147483647 w 190"/>
              <a:gd name="T15" fmla="*/ 0 h 486"/>
              <a:gd name="T16" fmla="*/ 2147483647 w 190"/>
              <a:gd name="T17" fmla="*/ 2147483647 h 486"/>
              <a:gd name="T18" fmla="*/ 2147483647 w 190"/>
              <a:gd name="T19" fmla="*/ 2147483647 h 4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0"/>
              <a:gd name="T31" fmla="*/ 0 h 486"/>
              <a:gd name="T32" fmla="*/ 190 w 190"/>
              <a:gd name="T33" fmla="*/ 486 h 4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0" h="486">
                <a:moveTo>
                  <a:pt x="20" y="104"/>
                </a:moveTo>
                <a:lnTo>
                  <a:pt x="0" y="458"/>
                </a:lnTo>
                <a:lnTo>
                  <a:pt x="40" y="486"/>
                </a:lnTo>
                <a:lnTo>
                  <a:pt x="86" y="388"/>
                </a:lnTo>
                <a:lnTo>
                  <a:pt x="174" y="323"/>
                </a:lnTo>
                <a:lnTo>
                  <a:pt x="190" y="61"/>
                </a:lnTo>
                <a:lnTo>
                  <a:pt x="156" y="53"/>
                </a:lnTo>
                <a:lnTo>
                  <a:pt x="129" y="0"/>
                </a:lnTo>
                <a:lnTo>
                  <a:pt x="92" y="64"/>
                </a:lnTo>
                <a:lnTo>
                  <a:pt x="20" y="10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9" name="Freeform 18"/>
          <p:cNvSpPr>
            <a:spLocks/>
          </p:cNvSpPr>
          <p:nvPr/>
        </p:nvSpPr>
        <p:spPr bwMode="auto">
          <a:xfrm>
            <a:off x="4551760" y="1873920"/>
            <a:ext cx="342900" cy="184150"/>
          </a:xfrm>
          <a:custGeom>
            <a:avLst/>
            <a:gdLst>
              <a:gd name="T0" fmla="*/ 2147483647 w 1317"/>
              <a:gd name="T1" fmla="*/ 2147483647 h 697"/>
              <a:gd name="T2" fmla="*/ 2147483647 w 1317"/>
              <a:gd name="T3" fmla="*/ 2147483647 h 697"/>
              <a:gd name="T4" fmla="*/ 2147483647 w 1317"/>
              <a:gd name="T5" fmla="*/ 2147483647 h 697"/>
              <a:gd name="T6" fmla="*/ 2147483647 w 1317"/>
              <a:gd name="T7" fmla="*/ 2147483647 h 697"/>
              <a:gd name="T8" fmla="*/ 2147483647 w 1317"/>
              <a:gd name="T9" fmla="*/ 2147483647 h 697"/>
              <a:gd name="T10" fmla="*/ 2147483647 w 1317"/>
              <a:gd name="T11" fmla="*/ 0 h 697"/>
              <a:gd name="T12" fmla="*/ 2147483647 w 1317"/>
              <a:gd name="T13" fmla="*/ 2147483647 h 697"/>
              <a:gd name="T14" fmla="*/ 2147483647 w 1317"/>
              <a:gd name="T15" fmla="*/ 2147483647 h 697"/>
              <a:gd name="T16" fmla="*/ 2147483647 w 1317"/>
              <a:gd name="T17" fmla="*/ 2147483647 h 697"/>
              <a:gd name="T18" fmla="*/ 2147483647 w 1317"/>
              <a:gd name="T19" fmla="*/ 2147483647 h 697"/>
              <a:gd name="T20" fmla="*/ 2147483647 w 1317"/>
              <a:gd name="T21" fmla="*/ 2147483647 h 697"/>
              <a:gd name="T22" fmla="*/ 2147483647 w 1317"/>
              <a:gd name="T23" fmla="*/ 2147483647 h 697"/>
              <a:gd name="T24" fmla="*/ 2147483647 w 1317"/>
              <a:gd name="T25" fmla="*/ 2147483647 h 697"/>
              <a:gd name="T26" fmla="*/ 2147483647 w 1317"/>
              <a:gd name="T27" fmla="*/ 2147483647 h 697"/>
              <a:gd name="T28" fmla="*/ 2147483647 w 1317"/>
              <a:gd name="T29" fmla="*/ 2147483647 h 697"/>
              <a:gd name="T30" fmla="*/ 2147483647 w 1317"/>
              <a:gd name="T31" fmla="*/ 2147483647 h 697"/>
              <a:gd name="T32" fmla="*/ 2147483647 w 1317"/>
              <a:gd name="T33" fmla="*/ 2147483647 h 697"/>
              <a:gd name="T34" fmla="*/ 2147483647 w 1317"/>
              <a:gd name="T35" fmla="*/ 2147483647 h 697"/>
              <a:gd name="T36" fmla="*/ 2147483647 w 1317"/>
              <a:gd name="T37" fmla="*/ 2147483647 h 697"/>
              <a:gd name="T38" fmla="*/ 2147483647 w 1317"/>
              <a:gd name="T39" fmla="*/ 2147483647 h 697"/>
              <a:gd name="T40" fmla="*/ 2147483647 w 1317"/>
              <a:gd name="T41" fmla="*/ 2147483647 h 697"/>
              <a:gd name="T42" fmla="*/ 2147483647 w 1317"/>
              <a:gd name="T43" fmla="*/ 2147483647 h 697"/>
              <a:gd name="T44" fmla="*/ 2147483647 w 1317"/>
              <a:gd name="T45" fmla="*/ 2147483647 h 697"/>
              <a:gd name="T46" fmla="*/ 2147483647 w 1317"/>
              <a:gd name="T47" fmla="*/ 2147483647 h 697"/>
              <a:gd name="T48" fmla="*/ 2147483647 w 1317"/>
              <a:gd name="T49" fmla="*/ 2147483647 h 697"/>
              <a:gd name="T50" fmla="*/ 2147483647 w 1317"/>
              <a:gd name="T51" fmla="*/ 2147483647 h 697"/>
              <a:gd name="T52" fmla="*/ 2147483647 w 1317"/>
              <a:gd name="T53" fmla="*/ 2147483647 h 697"/>
              <a:gd name="T54" fmla="*/ 0 w 1317"/>
              <a:gd name="T55" fmla="*/ 2147483647 h 697"/>
              <a:gd name="T56" fmla="*/ 2147483647 w 1317"/>
              <a:gd name="T57" fmla="*/ 2147483647 h 6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17"/>
              <a:gd name="T88" fmla="*/ 0 h 697"/>
              <a:gd name="T89" fmla="*/ 1317 w 1317"/>
              <a:gd name="T90" fmla="*/ 697 h 6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17" h="697">
                <a:moveTo>
                  <a:pt x="356" y="123"/>
                </a:moveTo>
                <a:lnTo>
                  <a:pt x="502" y="57"/>
                </a:lnTo>
                <a:lnTo>
                  <a:pt x="670" y="57"/>
                </a:lnTo>
                <a:lnTo>
                  <a:pt x="856" y="28"/>
                </a:lnTo>
                <a:lnTo>
                  <a:pt x="907" y="54"/>
                </a:lnTo>
                <a:lnTo>
                  <a:pt x="942" y="0"/>
                </a:lnTo>
                <a:lnTo>
                  <a:pt x="1063" y="10"/>
                </a:lnTo>
                <a:lnTo>
                  <a:pt x="1075" y="79"/>
                </a:lnTo>
                <a:lnTo>
                  <a:pt x="1127" y="67"/>
                </a:lnTo>
                <a:lnTo>
                  <a:pt x="1164" y="10"/>
                </a:lnTo>
                <a:lnTo>
                  <a:pt x="1250" y="44"/>
                </a:lnTo>
                <a:lnTo>
                  <a:pt x="1317" y="130"/>
                </a:lnTo>
                <a:lnTo>
                  <a:pt x="1281" y="249"/>
                </a:lnTo>
                <a:lnTo>
                  <a:pt x="1268" y="373"/>
                </a:lnTo>
                <a:lnTo>
                  <a:pt x="1203" y="401"/>
                </a:lnTo>
                <a:lnTo>
                  <a:pt x="1088" y="437"/>
                </a:lnTo>
                <a:lnTo>
                  <a:pt x="960" y="401"/>
                </a:lnTo>
                <a:lnTo>
                  <a:pt x="888" y="451"/>
                </a:lnTo>
                <a:lnTo>
                  <a:pt x="856" y="539"/>
                </a:lnTo>
                <a:lnTo>
                  <a:pt x="738" y="529"/>
                </a:lnTo>
                <a:lnTo>
                  <a:pt x="586" y="579"/>
                </a:lnTo>
                <a:lnTo>
                  <a:pt x="547" y="682"/>
                </a:lnTo>
                <a:lnTo>
                  <a:pt x="414" y="697"/>
                </a:lnTo>
                <a:lnTo>
                  <a:pt x="388" y="581"/>
                </a:lnTo>
                <a:lnTo>
                  <a:pt x="272" y="484"/>
                </a:lnTo>
                <a:lnTo>
                  <a:pt x="122" y="479"/>
                </a:lnTo>
                <a:lnTo>
                  <a:pt x="39" y="493"/>
                </a:lnTo>
                <a:lnTo>
                  <a:pt x="0" y="507"/>
                </a:lnTo>
                <a:lnTo>
                  <a:pt x="356" y="123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0" name="Freeform 19"/>
          <p:cNvSpPr>
            <a:spLocks/>
          </p:cNvSpPr>
          <p:nvPr/>
        </p:nvSpPr>
        <p:spPr bwMode="auto">
          <a:xfrm>
            <a:off x="4658122" y="1972345"/>
            <a:ext cx="223838" cy="169863"/>
          </a:xfrm>
          <a:custGeom>
            <a:avLst/>
            <a:gdLst>
              <a:gd name="T0" fmla="*/ 2147483647 w 863"/>
              <a:gd name="T1" fmla="*/ 2147483647 h 650"/>
              <a:gd name="T2" fmla="*/ 2147483647 w 863"/>
              <a:gd name="T3" fmla="*/ 2147483647 h 650"/>
              <a:gd name="T4" fmla="*/ 2147483647 w 863"/>
              <a:gd name="T5" fmla="*/ 2147483647 h 650"/>
              <a:gd name="T6" fmla="*/ 2147483647 w 863"/>
              <a:gd name="T7" fmla="*/ 2147483647 h 650"/>
              <a:gd name="T8" fmla="*/ 2147483647 w 863"/>
              <a:gd name="T9" fmla="*/ 2147483647 h 650"/>
              <a:gd name="T10" fmla="*/ 2147483647 w 863"/>
              <a:gd name="T11" fmla="*/ 2147483647 h 650"/>
              <a:gd name="T12" fmla="*/ 2147483647 w 863"/>
              <a:gd name="T13" fmla="*/ 2147483647 h 650"/>
              <a:gd name="T14" fmla="*/ 2147483647 w 863"/>
              <a:gd name="T15" fmla="*/ 2147483647 h 650"/>
              <a:gd name="T16" fmla="*/ 2147483647 w 863"/>
              <a:gd name="T17" fmla="*/ 0 h 650"/>
              <a:gd name="T18" fmla="*/ 2147483647 w 863"/>
              <a:gd name="T19" fmla="*/ 2147483647 h 650"/>
              <a:gd name="T20" fmla="*/ 2147483647 w 863"/>
              <a:gd name="T21" fmla="*/ 2147483647 h 650"/>
              <a:gd name="T22" fmla="*/ 2147483647 w 863"/>
              <a:gd name="T23" fmla="*/ 2147483647 h 650"/>
              <a:gd name="T24" fmla="*/ 2147483647 w 863"/>
              <a:gd name="T25" fmla="*/ 2147483647 h 650"/>
              <a:gd name="T26" fmla="*/ 2147483647 w 863"/>
              <a:gd name="T27" fmla="*/ 2147483647 h 650"/>
              <a:gd name="T28" fmla="*/ 2147483647 w 863"/>
              <a:gd name="T29" fmla="*/ 2147483647 h 650"/>
              <a:gd name="T30" fmla="*/ 2147483647 w 863"/>
              <a:gd name="T31" fmla="*/ 2147483647 h 650"/>
              <a:gd name="T32" fmla="*/ 2147483647 w 863"/>
              <a:gd name="T33" fmla="*/ 2147483647 h 650"/>
              <a:gd name="T34" fmla="*/ 2147483647 w 863"/>
              <a:gd name="T35" fmla="*/ 2147483647 h 650"/>
              <a:gd name="T36" fmla="*/ 2147483647 w 863"/>
              <a:gd name="T37" fmla="*/ 2147483647 h 650"/>
              <a:gd name="T38" fmla="*/ 2147483647 w 863"/>
              <a:gd name="T39" fmla="*/ 2147483647 h 650"/>
              <a:gd name="T40" fmla="*/ 2147483647 w 863"/>
              <a:gd name="T41" fmla="*/ 2147483647 h 650"/>
              <a:gd name="T42" fmla="*/ 2147483647 w 863"/>
              <a:gd name="T43" fmla="*/ 2147483647 h 650"/>
              <a:gd name="T44" fmla="*/ 2147483647 w 863"/>
              <a:gd name="T45" fmla="*/ 2147483647 h 650"/>
              <a:gd name="T46" fmla="*/ 2147483647 w 863"/>
              <a:gd name="T47" fmla="*/ 2147483647 h 650"/>
              <a:gd name="T48" fmla="*/ 2147483647 w 863"/>
              <a:gd name="T49" fmla="*/ 2147483647 h 650"/>
              <a:gd name="T50" fmla="*/ 2147483647 w 863"/>
              <a:gd name="T51" fmla="*/ 2147483647 h 650"/>
              <a:gd name="T52" fmla="*/ 0 w 863"/>
              <a:gd name="T53" fmla="*/ 2147483647 h 650"/>
              <a:gd name="T54" fmla="*/ 2147483647 w 863"/>
              <a:gd name="T55" fmla="*/ 2147483647 h 6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3"/>
              <a:gd name="T85" fmla="*/ 0 h 650"/>
              <a:gd name="T86" fmla="*/ 863 w 863"/>
              <a:gd name="T87" fmla="*/ 650 h 65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3" h="650">
                <a:moveTo>
                  <a:pt x="8" y="323"/>
                </a:moveTo>
                <a:lnTo>
                  <a:pt x="138" y="311"/>
                </a:lnTo>
                <a:lnTo>
                  <a:pt x="181" y="213"/>
                </a:lnTo>
                <a:lnTo>
                  <a:pt x="336" y="161"/>
                </a:lnTo>
                <a:lnTo>
                  <a:pt x="451" y="176"/>
                </a:lnTo>
                <a:lnTo>
                  <a:pt x="477" y="85"/>
                </a:lnTo>
                <a:lnTo>
                  <a:pt x="555" y="33"/>
                </a:lnTo>
                <a:lnTo>
                  <a:pt x="683" y="72"/>
                </a:lnTo>
                <a:lnTo>
                  <a:pt x="863" y="0"/>
                </a:lnTo>
                <a:lnTo>
                  <a:pt x="863" y="98"/>
                </a:lnTo>
                <a:lnTo>
                  <a:pt x="772" y="98"/>
                </a:lnTo>
                <a:lnTo>
                  <a:pt x="812" y="213"/>
                </a:lnTo>
                <a:lnTo>
                  <a:pt x="785" y="368"/>
                </a:lnTo>
                <a:lnTo>
                  <a:pt x="798" y="445"/>
                </a:lnTo>
                <a:lnTo>
                  <a:pt x="734" y="484"/>
                </a:lnTo>
                <a:lnTo>
                  <a:pt x="798" y="601"/>
                </a:lnTo>
                <a:lnTo>
                  <a:pt x="726" y="636"/>
                </a:lnTo>
                <a:lnTo>
                  <a:pt x="674" y="632"/>
                </a:lnTo>
                <a:lnTo>
                  <a:pt x="605" y="632"/>
                </a:lnTo>
                <a:lnTo>
                  <a:pt x="518" y="650"/>
                </a:lnTo>
                <a:lnTo>
                  <a:pt x="420" y="623"/>
                </a:lnTo>
                <a:lnTo>
                  <a:pt x="355" y="586"/>
                </a:lnTo>
                <a:lnTo>
                  <a:pt x="283" y="612"/>
                </a:lnTo>
                <a:lnTo>
                  <a:pt x="181" y="540"/>
                </a:lnTo>
                <a:lnTo>
                  <a:pt x="92" y="476"/>
                </a:lnTo>
                <a:lnTo>
                  <a:pt x="39" y="393"/>
                </a:lnTo>
                <a:lnTo>
                  <a:pt x="0" y="368"/>
                </a:lnTo>
                <a:lnTo>
                  <a:pt x="8" y="323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Freeform 20"/>
          <p:cNvSpPr>
            <a:spLocks/>
          </p:cNvSpPr>
          <p:nvPr/>
        </p:nvSpPr>
        <p:spPr bwMode="auto">
          <a:xfrm>
            <a:off x="4731147" y="2124745"/>
            <a:ext cx="198438" cy="147638"/>
          </a:xfrm>
          <a:custGeom>
            <a:avLst/>
            <a:gdLst>
              <a:gd name="T0" fmla="*/ 2147483647 w 761"/>
              <a:gd name="T1" fmla="*/ 2147483647 h 562"/>
              <a:gd name="T2" fmla="*/ 2147483647 w 761"/>
              <a:gd name="T3" fmla="*/ 2147483647 h 562"/>
              <a:gd name="T4" fmla="*/ 2147483647 w 761"/>
              <a:gd name="T5" fmla="*/ 2147483647 h 562"/>
              <a:gd name="T6" fmla="*/ 2147483647 w 761"/>
              <a:gd name="T7" fmla="*/ 2147483647 h 562"/>
              <a:gd name="T8" fmla="*/ 2147483647 w 761"/>
              <a:gd name="T9" fmla="*/ 2147483647 h 562"/>
              <a:gd name="T10" fmla="*/ 2147483647 w 761"/>
              <a:gd name="T11" fmla="*/ 2147483647 h 562"/>
              <a:gd name="T12" fmla="*/ 2147483647 w 761"/>
              <a:gd name="T13" fmla="*/ 2147483647 h 562"/>
              <a:gd name="T14" fmla="*/ 2147483647 w 761"/>
              <a:gd name="T15" fmla="*/ 2147483647 h 562"/>
              <a:gd name="T16" fmla="*/ 2147483647 w 761"/>
              <a:gd name="T17" fmla="*/ 2147483647 h 562"/>
              <a:gd name="T18" fmla="*/ 2147483647 w 761"/>
              <a:gd name="T19" fmla="*/ 2147483647 h 562"/>
              <a:gd name="T20" fmla="*/ 2147483647 w 761"/>
              <a:gd name="T21" fmla="*/ 2147483647 h 562"/>
              <a:gd name="T22" fmla="*/ 2147483647 w 761"/>
              <a:gd name="T23" fmla="*/ 2147483647 h 562"/>
              <a:gd name="T24" fmla="*/ 2147483647 w 761"/>
              <a:gd name="T25" fmla="*/ 2147483647 h 562"/>
              <a:gd name="T26" fmla="*/ 2147483647 w 761"/>
              <a:gd name="T27" fmla="*/ 2147483647 h 562"/>
              <a:gd name="T28" fmla="*/ 2147483647 w 761"/>
              <a:gd name="T29" fmla="*/ 2147483647 h 562"/>
              <a:gd name="T30" fmla="*/ 2147483647 w 761"/>
              <a:gd name="T31" fmla="*/ 2147483647 h 562"/>
              <a:gd name="T32" fmla="*/ 2147483647 w 761"/>
              <a:gd name="T33" fmla="*/ 2147483647 h 562"/>
              <a:gd name="T34" fmla="*/ 2147483647 w 761"/>
              <a:gd name="T35" fmla="*/ 2147483647 h 562"/>
              <a:gd name="T36" fmla="*/ 2147483647 w 761"/>
              <a:gd name="T37" fmla="*/ 2147483647 h 562"/>
              <a:gd name="T38" fmla="*/ 0 w 761"/>
              <a:gd name="T39" fmla="*/ 2147483647 h 562"/>
              <a:gd name="T40" fmla="*/ 2147483647 w 761"/>
              <a:gd name="T41" fmla="*/ 0 h 562"/>
              <a:gd name="T42" fmla="*/ 2147483647 w 761"/>
              <a:gd name="T43" fmla="*/ 2147483647 h 5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61"/>
              <a:gd name="T67" fmla="*/ 0 h 562"/>
              <a:gd name="T68" fmla="*/ 761 w 761"/>
              <a:gd name="T69" fmla="*/ 562 h 5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61" h="562">
                <a:moveTo>
                  <a:pt x="139" y="38"/>
                </a:moveTo>
                <a:lnTo>
                  <a:pt x="241" y="70"/>
                </a:lnTo>
                <a:lnTo>
                  <a:pt x="331" y="47"/>
                </a:lnTo>
                <a:lnTo>
                  <a:pt x="441" y="52"/>
                </a:lnTo>
                <a:lnTo>
                  <a:pt x="517" y="23"/>
                </a:lnTo>
                <a:lnTo>
                  <a:pt x="619" y="163"/>
                </a:lnTo>
                <a:lnTo>
                  <a:pt x="749" y="254"/>
                </a:lnTo>
                <a:lnTo>
                  <a:pt x="761" y="460"/>
                </a:lnTo>
                <a:lnTo>
                  <a:pt x="683" y="562"/>
                </a:lnTo>
                <a:lnTo>
                  <a:pt x="619" y="421"/>
                </a:lnTo>
                <a:lnTo>
                  <a:pt x="595" y="497"/>
                </a:lnTo>
                <a:lnTo>
                  <a:pt x="543" y="511"/>
                </a:lnTo>
                <a:lnTo>
                  <a:pt x="478" y="369"/>
                </a:lnTo>
                <a:lnTo>
                  <a:pt x="338" y="293"/>
                </a:lnTo>
                <a:lnTo>
                  <a:pt x="209" y="190"/>
                </a:lnTo>
                <a:lnTo>
                  <a:pt x="183" y="254"/>
                </a:lnTo>
                <a:lnTo>
                  <a:pt x="260" y="319"/>
                </a:lnTo>
                <a:lnTo>
                  <a:pt x="221" y="369"/>
                </a:lnTo>
                <a:lnTo>
                  <a:pt x="30" y="241"/>
                </a:lnTo>
                <a:lnTo>
                  <a:pt x="0" y="26"/>
                </a:lnTo>
                <a:lnTo>
                  <a:pt x="74" y="0"/>
                </a:lnTo>
                <a:lnTo>
                  <a:pt x="139" y="38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2" name="Freeform 21"/>
          <p:cNvSpPr>
            <a:spLocks/>
          </p:cNvSpPr>
          <p:nvPr/>
        </p:nvSpPr>
        <p:spPr bwMode="auto">
          <a:xfrm>
            <a:off x="4924822" y="2169195"/>
            <a:ext cx="277813" cy="127000"/>
          </a:xfrm>
          <a:custGeom>
            <a:avLst/>
            <a:gdLst>
              <a:gd name="T0" fmla="*/ 0 w 1065"/>
              <a:gd name="T1" fmla="*/ 2147483647 h 482"/>
              <a:gd name="T2" fmla="*/ 2147483647 w 1065"/>
              <a:gd name="T3" fmla="*/ 2147483647 h 482"/>
              <a:gd name="T4" fmla="*/ 2147483647 w 1065"/>
              <a:gd name="T5" fmla="*/ 2147483647 h 482"/>
              <a:gd name="T6" fmla="*/ 2147483647 w 1065"/>
              <a:gd name="T7" fmla="*/ 2147483647 h 482"/>
              <a:gd name="T8" fmla="*/ 2147483647 w 1065"/>
              <a:gd name="T9" fmla="*/ 2147483647 h 482"/>
              <a:gd name="T10" fmla="*/ 2147483647 w 1065"/>
              <a:gd name="T11" fmla="*/ 2147483647 h 482"/>
              <a:gd name="T12" fmla="*/ 2147483647 w 1065"/>
              <a:gd name="T13" fmla="*/ 0 h 482"/>
              <a:gd name="T14" fmla="*/ 2147483647 w 1065"/>
              <a:gd name="T15" fmla="*/ 2147483647 h 482"/>
              <a:gd name="T16" fmla="*/ 2147483647 w 1065"/>
              <a:gd name="T17" fmla="*/ 2147483647 h 482"/>
              <a:gd name="T18" fmla="*/ 2147483647 w 1065"/>
              <a:gd name="T19" fmla="*/ 2147483647 h 482"/>
              <a:gd name="T20" fmla="*/ 2147483647 w 1065"/>
              <a:gd name="T21" fmla="*/ 2147483647 h 482"/>
              <a:gd name="T22" fmla="*/ 2147483647 w 1065"/>
              <a:gd name="T23" fmla="*/ 2147483647 h 482"/>
              <a:gd name="T24" fmla="*/ 2147483647 w 1065"/>
              <a:gd name="T25" fmla="*/ 2147483647 h 482"/>
              <a:gd name="T26" fmla="*/ 2147483647 w 1065"/>
              <a:gd name="T27" fmla="*/ 2147483647 h 482"/>
              <a:gd name="T28" fmla="*/ 2147483647 w 1065"/>
              <a:gd name="T29" fmla="*/ 2147483647 h 482"/>
              <a:gd name="T30" fmla="*/ 2147483647 w 1065"/>
              <a:gd name="T31" fmla="*/ 2147483647 h 482"/>
              <a:gd name="T32" fmla="*/ 2147483647 w 1065"/>
              <a:gd name="T33" fmla="*/ 2147483647 h 482"/>
              <a:gd name="T34" fmla="*/ 2147483647 w 1065"/>
              <a:gd name="T35" fmla="*/ 2147483647 h 482"/>
              <a:gd name="T36" fmla="*/ 2147483647 w 1065"/>
              <a:gd name="T37" fmla="*/ 2147483647 h 482"/>
              <a:gd name="T38" fmla="*/ 2147483647 w 1065"/>
              <a:gd name="T39" fmla="*/ 2147483647 h 482"/>
              <a:gd name="T40" fmla="*/ 2147483647 w 1065"/>
              <a:gd name="T41" fmla="*/ 2147483647 h 482"/>
              <a:gd name="T42" fmla="*/ 2147483647 w 1065"/>
              <a:gd name="T43" fmla="*/ 2147483647 h 482"/>
              <a:gd name="T44" fmla="*/ 2147483647 w 1065"/>
              <a:gd name="T45" fmla="*/ 2147483647 h 482"/>
              <a:gd name="T46" fmla="*/ 2147483647 w 1065"/>
              <a:gd name="T47" fmla="*/ 2147483647 h 482"/>
              <a:gd name="T48" fmla="*/ 2147483647 w 1065"/>
              <a:gd name="T49" fmla="*/ 2147483647 h 482"/>
              <a:gd name="T50" fmla="*/ 2147483647 w 1065"/>
              <a:gd name="T51" fmla="*/ 2147483647 h 482"/>
              <a:gd name="T52" fmla="*/ 2147483647 w 1065"/>
              <a:gd name="T53" fmla="*/ 2147483647 h 482"/>
              <a:gd name="T54" fmla="*/ 2147483647 w 1065"/>
              <a:gd name="T55" fmla="*/ 2147483647 h 482"/>
              <a:gd name="T56" fmla="*/ 2147483647 w 1065"/>
              <a:gd name="T57" fmla="*/ 2147483647 h 482"/>
              <a:gd name="T58" fmla="*/ 2147483647 w 1065"/>
              <a:gd name="T59" fmla="*/ 2147483647 h 482"/>
              <a:gd name="T60" fmla="*/ 2147483647 w 1065"/>
              <a:gd name="T61" fmla="*/ 2147483647 h 482"/>
              <a:gd name="T62" fmla="*/ 0 w 1065"/>
              <a:gd name="T63" fmla="*/ 2147483647 h 4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5"/>
              <a:gd name="T97" fmla="*/ 0 h 482"/>
              <a:gd name="T98" fmla="*/ 1065 w 1065"/>
              <a:gd name="T99" fmla="*/ 482 h 4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5" h="482">
                <a:moveTo>
                  <a:pt x="0" y="81"/>
                </a:moveTo>
                <a:lnTo>
                  <a:pt x="146" y="237"/>
                </a:lnTo>
                <a:lnTo>
                  <a:pt x="171" y="109"/>
                </a:lnTo>
                <a:lnTo>
                  <a:pt x="275" y="213"/>
                </a:lnTo>
                <a:lnTo>
                  <a:pt x="391" y="199"/>
                </a:lnTo>
                <a:lnTo>
                  <a:pt x="596" y="20"/>
                </a:lnTo>
                <a:lnTo>
                  <a:pt x="744" y="0"/>
                </a:lnTo>
                <a:lnTo>
                  <a:pt x="887" y="16"/>
                </a:lnTo>
                <a:lnTo>
                  <a:pt x="994" y="74"/>
                </a:lnTo>
                <a:lnTo>
                  <a:pt x="1065" y="175"/>
                </a:lnTo>
                <a:lnTo>
                  <a:pt x="1033" y="201"/>
                </a:lnTo>
                <a:lnTo>
                  <a:pt x="1021" y="291"/>
                </a:lnTo>
                <a:lnTo>
                  <a:pt x="887" y="348"/>
                </a:lnTo>
                <a:lnTo>
                  <a:pt x="854" y="291"/>
                </a:lnTo>
                <a:lnTo>
                  <a:pt x="861" y="222"/>
                </a:lnTo>
                <a:lnTo>
                  <a:pt x="842" y="130"/>
                </a:lnTo>
                <a:lnTo>
                  <a:pt x="737" y="94"/>
                </a:lnTo>
                <a:lnTo>
                  <a:pt x="649" y="135"/>
                </a:lnTo>
                <a:lnTo>
                  <a:pt x="603" y="214"/>
                </a:lnTo>
                <a:lnTo>
                  <a:pt x="494" y="262"/>
                </a:lnTo>
                <a:lnTo>
                  <a:pt x="468" y="290"/>
                </a:lnTo>
                <a:lnTo>
                  <a:pt x="571" y="430"/>
                </a:lnTo>
                <a:lnTo>
                  <a:pt x="481" y="482"/>
                </a:lnTo>
                <a:lnTo>
                  <a:pt x="442" y="412"/>
                </a:lnTo>
                <a:lnTo>
                  <a:pt x="397" y="430"/>
                </a:lnTo>
                <a:lnTo>
                  <a:pt x="366" y="354"/>
                </a:lnTo>
                <a:lnTo>
                  <a:pt x="282" y="373"/>
                </a:lnTo>
                <a:lnTo>
                  <a:pt x="216" y="324"/>
                </a:lnTo>
                <a:lnTo>
                  <a:pt x="93" y="301"/>
                </a:lnTo>
                <a:lnTo>
                  <a:pt x="4" y="327"/>
                </a:lnTo>
                <a:lnTo>
                  <a:pt x="9" y="278"/>
                </a:lnTo>
                <a:lnTo>
                  <a:pt x="0" y="81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3" name="Freeform 22"/>
          <p:cNvSpPr>
            <a:spLocks/>
          </p:cNvSpPr>
          <p:nvPr/>
        </p:nvSpPr>
        <p:spPr bwMode="auto">
          <a:xfrm>
            <a:off x="4529535" y="1999333"/>
            <a:ext cx="131762" cy="73025"/>
          </a:xfrm>
          <a:custGeom>
            <a:avLst/>
            <a:gdLst>
              <a:gd name="T0" fmla="*/ 0 w 510"/>
              <a:gd name="T1" fmla="*/ 2147483647 h 276"/>
              <a:gd name="T2" fmla="*/ 2147483647 w 510"/>
              <a:gd name="T3" fmla="*/ 2147483647 h 276"/>
              <a:gd name="T4" fmla="*/ 2147483647 w 510"/>
              <a:gd name="T5" fmla="*/ 0 h 276"/>
              <a:gd name="T6" fmla="*/ 2147483647 w 510"/>
              <a:gd name="T7" fmla="*/ 2147483647 h 276"/>
              <a:gd name="T8" fmla="*/ 2147483647 w 510"/>
              <a:gd name="T9" fmla="*/ 2147483647 h 276"/>
              <a:gd name="T10" fmla="*/ 2147483647 w 510"/>
              <a:gd name="T11" fmla="*/ 2147483647 h 276"/>
              <a:gd name="T12" fmla="*/ 2147483647 w 510"/>
              <a:gd name="T13" fmla="*/ 2147483647 h 276"/>
              <a:gd name="T14" fmla="*/ 0 w 510"/>
              <a:gd name="T15" fmla="*/ 2147483647 h 2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0"/>
              <a:gd name="T25" fmla="*/ 0 h 276"/>
              <a:gd name="T26" fmla="*/ 510 w 510"/>
              <a:gd name="T27" fmla="*/ 276 h 2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0" h="276">
                <a:moveTo>
                  <a:pt x="0" y="152"/>
                </a:moveTo>
                <a:lnTo>
                  <a:pt x="122" y="17"/>
                </a:lnTo>
                <a:lnTo>
                  <a:pt x="207" y="0"/>
                </a:lnTo>
                <a:lnTo>
                  <a:pt x="362" y="5"/>
                </a:lnTo>
                <a:lnTo>
                  <a:pt x="483" y="107"/>
                </a:lnTo>
                <a:lnTo>
                  <a:pt x="510" y="223"/>
                </a:lnTo>
                <a:lnTo>
                  <a:pt x="329" y="276"/>
                </a:lnTo>
                <a:lnTo>
                  <a:pt x="0" y="152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4" name="Freeform 23"/>
          <p:cNvSpPr>
            <a:spLocks/>
          </p:cNvSpPr>
          <p:nvPr/>
        </p:nvSpPr>
        <p:spPr bwMode="auto">
          <a:xfrm>
            <a:off x="5680472" y="1545308"/>
            <a:ext cx="28575" cy="28575"/>
          </a:xfrm>
          <a:custGeom>
            <a:avLst/>
            <a:gdLst>
              <a:gd name="T0" fmla="*/ 2147483647 w 21"/>
              <a:gd name="T1" fmla="*/ 0 h 15"/>
              <a:gd name="T2" fmla="*/ 0 w 21"/>
              <a:gd name="T3" fmla="*/ 2147483647 h 15"/>
              <a:gd name="T4" fmla="*/ 2147483647 w 21"/>
              <a:gd name="T5" fmla="*/ 2147483647 h 15"/>
              <a:gd name="T6" fmla="*/ 2147483647 w 21"/>
              <a:gd name="T7" fmla="*/ 2147483647 h 15"/>
              <a:gd name="T8" fmla="*/ 2147483647 w 21"/>
              <a:gd name="T9" fmla="*/ 2147483647 h 15"/>
              <a:gd name="T10" fmla="*/ 2147483647 w 21"/>
              <a:gd name="T11" fmla="*/ 0 h 15"/>
              <a:gd name="T12" fmla="*/ 2147483647 w 21"/>
              <a:gd name="T13" fmla="*/ 0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5"/>
              <a:gd name="T23" fmla="*/ 21 w 21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5">
                <a:moveTo>
                  <a:pt x="1" y="0"/>
                </a:moveTo>
                <a:lnTo>
                  <a:pt x="0" y="10"/>
                </a:lnTo>
                <a:lnTo>
                  <a:pt x="4" y="15"/>
                </a:lnTo>
                <a:lnTo>
                  <a:pt x="11" y="14"/>
                </a:lnTo>
                <a:lnTo>
                  <a:pt x="21" y="6"/>
                </a:lnTo>
                <a:lnTo>
                  <a:pt x="1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5" name="Freeform 24"/>
          <p:cNvSpPr>
            <a:spLocks/>
          </p:cNvSpPr>
          <p:nvPr/>
        </p:nvSpPr>
        <p:spPr bwMode="auto">
          <a:xfrm>
            <a:off x="4877197" y="1450058"/>
            <a:ext cx="466725" cy="146050"/>
          </a:xfrm>
          <a:custGeom>
            <a:avLst/>
            <a:gdLst>
              <a:gd name="T0" fmla="*/ 2147483647 w 344"/>
              <a:gd name="T1" fmla="*/ 2147483647 h 79"/>
              <a:gd name="T2" fmla="*/ 2147483647 w 344"/>
              <a:gd name="T3" fmla="*/ 2147483647 h 79"/>
              <a:gd name="T4" fmla="*/ 2147483647 w 344"/>
              <a:gd name="T5" fmla="*/ 2147483647 h 79"/>
              <a:gd name="T6" fmla="*/ 2147483647 w 344"/>
              <a:gd name="T7" fmla="*/ 2147483647 h 79"/>
              <a:gd name="T8" fmla="*/ 2147483647 w 344"/>
              <a:gd name="T9" fmla="*/ 2147483647 h 79"/>
              <a:gd name="T10" fmla="*/ 2147483647 w 344"/>
              <a:gd name="T11" fmla="*/ 0 h 79"/>
              <a:gd name="T12" fmla="*/ 2147483647 w 344"/>
              <a:gd name="T13" fmla="*/ 2147483647 h 79"/>
              <a:gd name="T14" fmla="*/ 2147483647 w 344"/>
              <a:gd name="T15" fmla="*/ 2147483647 h 79"/>
              <a:gd name="T16" fmla="*/ 2147483647 w 344"/>
              <a:gd name="T17" fmla="*/ 2147483647 h 79"/>
              <a:gd name="T18" fmla="*/ 2147483647 w 344"/>
              <a:gd name="T19" fmla="*/ 2147483647 h 79"/>
              <a:gd name="T20" fmla="*/ 2147483647 w 344"/>
              <a:gd name="T21" fmla="*/ 2147483647 h 79"/>
              <a:gd name="T22" fmla="*/ 0 w 344"/>
              <a:gd name="T23" fmla="*/ 2147483647 h 79"/>
              <a:gd name="T24" fmla="*/ 2147483647 w 344"/>
              <a:gd name="T25" fmla="*/ 2147483647 h 79"/>
              <a:gd name="T26" fmla="*/ 2147483647 w 344"/>
              <a:gd name="T27" fmla="*/ 2147483647 h 79"/>
              <a:gd name="T28" fmla="*/ 2147483647 w 344"/>
              <a:gd name="T29" fmla="*/ 2147483647 h 79"/>
              <a:gd name="T30" fmla="*/ 2147483647 w 344"/>
              <a:gd name="T31" fmla="*/ 2147483647 h 79"/>
              <a:gd name="T32" fmla="*/ 2147483647 w 344"/>
              <a:gd name="T33" fmla="*/ 2147483647 h 79"/>
              <a:gd name="T34" fmla="*/ 2147483647 w 344"/>
              <a:gd name="T35" fmla="*/ 2147483647 h 79"/>
              <a:gd name="T36" fmla="*/ 2147483647 w 344"/>
              <a:gd name="T37" fmla="*/ 2147483647 h 79"/>
              <a:gd name="T38" fmla="*/ 2147483647 w 344"/>
              <a:gd name="T39" fmla="*/ 2147483647 h 79"/>
              <a:gd name="T40" fmla="*/ 2147483647 w 344"/>
              <a:gd name="T41" fmla="*/ 2147483647 h 79"/>
              <a:gd name="T42" fmla="*/ 2147483647 w 344"/>
              <a:gd name="T43" fmla="*/ 2147483647 h 79"/>
              <a:gd name="T44" fmla="*/ 2147483647 w 344"/>
              <a:gd name="T45" fmla="*/ 2147483647 h 79"/>
              <a:gd name="T46" fmla="*/ 2147483647 w 344"/>
              <a:gd name="T47" fmla="*/ 2147483647 h 79"/>
              <a:gd name="T48" fmla="*/ 2147483647 w 344"/>
              <a:gd name="T49" fmla="*/ 2147483647 h 7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4"/>
              <a:gd name="T76" fmla="*/ 0 h 79"/>
              <a:gd name="T77" fmla="*/ 344 w 344"/>
              <a:gd name="T78" fmla="*/ 79 h 7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4" h="79">
                <a:moveTo>
                  <a:pt x="344" y="24"/>
                </a:moveTo>
                <a:lnTo>
                  <a:pt x="306" y="27"/>
                </a:lnTo>
                <a:lnTo>
                  <a:pt x="275" y="19"/>
                </a:lnTo>
                <a:lnTo>
                  <a:pt x="250" y="15"/>
                </a:lnTo>
                <a:lnTo>
                  <a:pt x="235" y="7"/>
                </a:lnTo>
                <a:lnTo>
                  <a:pt x="196" y="0"/>
                </a:lnTo>
                <a:lnTo>
                  <a:pt x="163" y="3"/>
                </a:lnTo>
                <a:lnTo>
                  <a:pt x="116" y="6"/>
                </a:lnTo>
                <a:lnTo>
                  <a:pt x="73" y="18"/>
                </a:lnTo>
                <a:lnTo>
                  <a:pt x="46" y="29"/>
                </a:lnTo>
                <a:lnTo>
                  <a:pt x="3" y="43"/>
                </a:lnTo>
                <a:lnTo>
                  <a:pt x="0" y="55"/>
                </a:lnTo>
                <a:lnTo>
                  <a:pt x="33" y="45"/>
                </a:lnTo>
                <a:lnTo>
                  <a:pt x="65" y="52"/>
                </a:lnTo>
                <a:lnTo>
                  <a:pt x="94" y="39"/>
                </a:lnTo>
                <a:lnTo>
                  <a:pt x="120" y="47"/>
                </a:lnTo>
                <a:lnTo>
                  <a:pt x="151" y="37"/>
                </a:lnTo>
                <a:lnTo>
                  <a:pt x="179" y="53"/>
                </a:lnTo>
                <a:lnTo>
                  <a:pt x="199" y="48"/>
                </a:lnTo>
                <a:lnTo>
                  <a:pt x="214" y="58"/>
                </a:lnTo>
                <a:lnTo>
                  <a:pt x="223" y="79"/>
                </a:lnTo>
                <a:lnTo>
                  <a:pt x="258" y="77"/>
                </a:lnTo>
                <a:lnTo>
                  <a:pt x="309" y="60"/>
                </a:lnTo>
                <a:lnTo>
                  <a:pt x="341" y="37"/>
                </a:lnTo>
                <a:lnTo>
                  <a:pt x="344" y="24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6" name="Freeform 25"/>
          <p:cNvSpPr>
            <a:spLocks/>
          </p:cNvSpPr>
          <p:nvPr/>
        </p:nvSpPr>
        <p:spPr bwMode="auto">
          <a:xfrm>
            <a:off x="5208985" y="1673895"/>
            <a:ext cx="85725" cy="50800"/>
          </a:xfrm>
          <a:custGeom>
            <a:avLst/>
            <a:gdLst>
              <a:gd name="T0" fmla="*/ 2147483647 w 63"/>
              <a:gd name="T1" fmla="*/ 2147483647 h 28"/>
              <a:gd name="T2" fmla="*/ 2147483647 w 63"/>
              <a:gd name="T3" fmla="*/ 0 h 28"/>
              <a:gd name="T4" fmla="*/ 2147483647 w 63"/>
              <a:gd name="T5" fmla="*/ 0 h 28"/>
              <a:gd name="T6" fmla="*/ 2147483647 w 63"/>
              <a:gd name="T7" fmla="*/ 2147483647 h 28"/>
              <a:gd name="T8" fmla="*/ 2147483647 w 63"/>
              <a:gd name="T9" fmla="*/ 2147483647 h 28"/>
              <a:gd name="T10" fmla="*/ 0 w 63"/>
              <a:gd name="T11" fmla="*/ 2147483647 h 28"/>
              <a:gd name="T12" fmla="*/ 2147483647 w 63"/>
              <a:gd name="T13" fmla="*/ 2147483647 h 28"/>
              <a:gd name="T14" fmla="*/ 2147483647 w 63"/>
              <a:gd name="T15" fmla="*/ 2147483647 h 28"/>
              <a:gd name="T16" fmla="*/ 2147483647 w 63"/>
              <a:gd name="T17" fmla="*/ 2147483647 h 28"/>
              <a:gd name="T18" fmla="*/ 2147483647 w 63"/>
              <a:gd name="T19" fmla="*/ 2147483647 h 28"/>
              <a:gd name="T20" fmla="*/ 2147483647 w 63"/>
              <a:gd name="T21" fmla="*/ 2147483647 h 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28"/>
              <a:gd name="T35" fmla="*/ 63 w 63"/>
              <a:gd name="T36" fmla="*/ 28 h 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28">
                <a:moveTo>
                  <a:pt x="57" y="6"/>
                </a:moveTo>
                <a:lnTo>
                  <a:pt x="41" y="0"/>
                </a:lnTo>
                <a:lnTo>
                  <a:pt x="29" y="0"/>
                </a:lnTo>
                <a:lnTo>
                  <a:pt x="15" y="7"/>
                </a:lnTo>
                <a:lnTo>
                  <a:pt x="7" y="14"/>
                </a:lnTo>
                <a:lnTo>
                  <a:pt x="0" y="21"/>
                </a:lnTo>
                <a:lnTo>
                  <a:pt x="9" y="26"/>
                </a:lnTo>
                <a:lnTo>
                  <a:pt x="26" y="28"/>
                </a:lnTo>
                <a:lnTo>
                  <a:pt x="52" y="24"/>
                </a:lnTo>
                <a:lnTo>
                  <a:pt x="63" y="15"/>
                </a:lnTo>
                <a:lnTo>
                  <a:pt x="57" y="6"/>
                </a:lnTo>
                <a:close/>
              </a:path>
            </a:pathLst>
          </a:cu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7" name="Freeform 26"/>
          <p:cNvSpPr>
            <a:spLocks/>
          </p:cNvSpPr>
          <p:nvPr/>
        </p:nvSpPr>
        <p:spPr bwMode="auto">
          <a:xfrm>
            <a:off x="5397897" y="1504033"/>
            <a:ext cx="233363" cy="155575"/>
          </a:xfrm>
          <a:custGeom>
            <a:avLst/>
            <a:gdLst>
              <a:gd name="T0" fmla="*/ 2147483647 w 172"/>
              <a:gd name="T1" fmla="*/ 2147483647 h 85"/>
              <a:gd name="T2" fmla="*/ 2147483647 w 172"/>
              <a:gd name="T3" fmla="*/ 2147483647 h 85"/>
              <a:gd name="T4" fmla="*/ 2147483647 w 172"/>
              <a:gd name="T5" fmla="*/ 2147483647 h 85"/>
              <a:gd name="T6" fmla="*/ 2147483647 w 172"/>
              <a:gd name="T7" fmla="*/ 2147483647 h 85"/>
              <a:gd name="T8" fmla="*/ 2147483647 w 172"/>
              <a:gd name="T9" fmla="*/ 0 h 85"/>
              <a:gd name="T10" fmla="*/ 2147483647 w 172"/>
              <a:gd name="T11" fmla="*/ 2147483647 h 85"/>
              <a:gd name="T12" fmla="*/ 2147483647 w 172"/>
              <a:gd name="T13" fmla="*/ 0 h 85"/>
              <a:gd name="T14" fmla="*/ 2147483647 w 172"/>
              <a:gd name="T15" fmla="*/ 2147483647 h 85"/>
              <a:gd name="T16" fmla="*/ 2147483647 w 172"/>
              <a:gd name="T17" fmla="*/ 2147483647 h 85"/>
              <a:gd name="T18" fmla="*/ 0 w 172"/>
              <a:gd name="T19" fmla="*/ 2147483647 h 85"/>
              <a:gd name="T20" fmla="*/ 2147483647 w 172"/>
              <a:gd name="T21" fmla="*/ 2147483647 h 85"/>
              <a:gd name="T22" fmla="*/ 2147483647 w 172"/>
              <a:gd name="T23" fmla="*/ 2147483647 h 85"/>
              <a:gd name="T24" fmla="*/ 2147483647 w 172"/>
              <a:gd name="T25" fmla="*/ 2147483647 h 85"/>
              <a:gd name="T26" fmla="*/ 2147483647 w 172"/>
              <a:gd name="T27" fmla="*/ 2147483647 h 85"/>
              <a:gd name="T28" fmla="*/ 2147483647 w 172"/>
              <a:gd name="T29" fmla="*/ 2147483647 h 85"/>
              <a:gd name="T30" fmla="*/ 2147483647 w 172"/>
              <a:gd name="T31" fmla="*/ 2147483647 h 85"/>
              <a:gd name="T32" fmla="*/ 2147483647 w 172"/>
              <a:gd name="T33" fmla="*/ 2147483647 h 85"/>
              <a:gd name="T34" fmla="*/ 2147483647 w 172"/>
              <a:gd name="T35" fmla="*/ 2147483647 h 85"/>
              <a:gd name="T36" fmla="*/ 2147483647 w 172"/>
              <a:gd name="T37" fmla="*/ 2147483647 h 85"/>
              <a:gd name="T38" fmla="*/ 2147483647 w 172"/>
              <a:gd name="T39" fmla="*/ 2147483647 h 85"/>
              <a:gd name="T40" fmla="*/ 2147483647 w 172"/>
              <a:gd name="T41" fmla="*/ 2147483647 h 85"/>
              <a:gd name="T42" fmla="*/ 2147483647 w 172"/>
              <a:gd name="T43" fmla="*/ 2147483647 h 85"/>
              <a:gd name="T44" fmla="*/ 2147483647 w 172"/>
              <a:gd name="T45" fmla="*/ 2147483647 h 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2"/>
              <a:gd name="T70" fmla="*/ 0 h 85"/>
              <a:gd name="T71" fmla="*/ 172 w 172"/>
              <a:gd name="T72" fmla="*/ 85 h 8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2" h="85">
                <a:moveTo>
                  <a:pt x="172" y="24"/>
                </a:moveTo>
                <a:lnTo>
                  <a:pt x="161" y="18"/>
                </a:lnTo>
                <a:lnTo>
                  <a:pt x="133" y="15"/>
                </a:lnTo>
                <a:lnTo>
                  <a:pt x="119" y="1"/>
                </a:lnTo>
                <a:lnTo>
                  <a:pt x="107" y="0"/>
                </a:lnTo>
                <a:lnTo>
                  <a:pt x="82" y="6"/>
                </a:lnTo>
                <a:lnTo>
                  <a:pt x="47" y="0"/>
                </a:lnTo>
                <a:lnTo>
                  <a:pt x="18" y="7"/>
                </a:lnTo>
                <a:lnTo>
                  <a:pt x="2" y="21"/>
                </a:lnTo>
                <a:lnTo>
                  <a:pt x="0" y="33"/>
                </a:lnTo>
                <a:lnTo>
                  <a:pt x="7" y="46"/>
                </a:lnTo>
                <a:lnTo>
                  <a:pt x="22" y="60"/>
                </a:lnTo>
                <a:lnTo>
                  <a:pt x="27" y="69"/>
                </a:lnTo>
                <a:lnTo>
                  <a:pt x="14" y="85"/>
                </a:lnTo>
                <a:lnTo>
                  <a:pt x="30" y="77"/>
                </a:lnTo>
                <a:lnTo>
                  <a:pt x="51" y="74"/>
                </a:lnTo>
                <a:lnTo>
                  <a:pt x="70" y="85"/>
                </a:lnTo>
                <a:lnTo>
                  <a:pt x="78" y="81"/>
                </a:lnTo>
                <a:lnTo>
                  <a:pt x="85" y="61"/>
                </a:lnTo>
                <a:lnTo>
                  <a:pt x="100" y="54"/>
                </a:lnTo>
                <a:lnTo>
                  <a:pt x="131" y="43"/>
                </a:lnTo>
                <a:lnTo>
                  <a:pt x="141" y="36"/>
                </a:lnTo>
                <a:lnTo>
                  <a:pt x="172" y="24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8" name="Freeform 27"/>
          <p:cNvSpPr>
            <a:spLocks/>
          </p:cNvSpPr>
          <p:nvPr/>
        </p:nvSpPr>
        <p:spPr bwMode="auto">
          <a:xfrm>
            <a:off x="5397897" y="1519908"/>
            <a:ext cx="104775" cy="139700"/>
          </a:xfrm>
          <a:custGeom>
            <a:avLst/>
            <a:gdLst>
              <a:gd name="T0" fmla="*/ 2147483647 w 78"/>
              <a:gd name="T1" fmla="*/ 0 h 76"/>
              <a:gd name="T2" fmla="*/ 2147483647 w 78"/>
              <a:gd name="T3" fmla="*/ 2147483647 h 76"/>
              <a:gd name="T4" fmla="*/ 0 w 78"/>
              <a:gd name="T5" fmla="*/ 2147483647 h 76"/>
              <a:gd name="T6" fmla="*/ 2147483647 w 78"/>
              <a:gd name="T7" fmla="*/ 2147483647 h 76"/>
              <a:gd name="T8" fmla="*/ 2147483647 w 78"/>
              <a:gd name="T9" fmla="*/ 2147483647 h 76"/>
              <a:gd name="T10" fmla="*/ 2147483647 w 78"/>
              <a:gd name="T11" fmla="*/ 2147483647 h 76"/>
              <a:gd name="T12" fmla="*/ 2147483647 w 78"/>
              <a:gd name="T13" fmla="*/ 2147483647 h 76"/>
              <a:gd name="T14" fmla="*/ 2147483647 w 78"/>
              <a:gd name="T15" fmla="*/ 2147483647 h 76"/>
              <a:gd name="T16" fmla="*/ 2147483647 w 78"/>
              <a:gd name="T17" fmla="*/ 2147483647 h 76"/>
              <a:gd name="T18" fmla="*/ 2147483647 w 78"/>
              <a:gd name="T19" fmla="*/ 2147483647 h 76"/>
              <a:gd name="T20" fmla="*/ 2147483647 w 78"/>
              <a:gd name="T21" fmla="*/ 2147483647 h 76"/>
              <a:gd name="T22" fmla="*/ 2147483647 w 78"/>
              <a:gd name="T23" fmla="*/ 2147483647 h 76"/>
              <a:gd name="T24" fmla="*/ 2147483647 w 78"/>
              <a:gd name="T25" fmla="*/ 2147483647 h 76"/>
              <a:gd name="T26" fmla="*/ 2147483647 w 78"/>
              <a:gd name="T27" fmla="*/ 2147483647 h 76"/>
              <a:gd name="T28" fmla="*/ 2147483647 w 78"/>
              <a:gd name="T29" fmla="*/ 2147483647 h 76"/>
              <a:gd name="T30" fmla="*/ 2147483647 w 78"/>
              <a:gd name="T31" fmla="*/ 2147483647 h 76"/>
              <a:gd name="T32" fmla="*/ 2147483647 w 78"/>
              <a:gd name="T33" fmla="*/ 2147483647 h 76"/>
              <a:gd name="T34" fmla="*/ 2147483647 w 78"/>
              <a:gd name="T35" fmla="*/ 2147483647 h 76"/>
              <a:gd name="T36" fmla="*/ 2147483647 w 78"/>
              <a:gd name="T37" fmla="*/ 0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8"/>
              <a:gd name="T58" fmla="*/ 0 h 76"/>
              <a:gd name="T59" fmla="*/ 78 w 78"/>
              <a:gd name="T60" fmla="*/ 76 h 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8" h="76">
                <a:moveTo>
                  <a:pt x="14" y="0"/>
                </a:moveTo>
                <a:lnTo>
                  <a:pt x="3" y="10"/>
                </a:lnTo>
                <a:lnTo>
                  <a:pt x="0" y="22"/>
                </a:lnTo>
                <a:lnTo>
                  <a:pt x="4" y="32"/>
                </a:lnTo>
                <a:lnTo>
                  <a:pt x="10" y="41"/>
                </a:lnTo>
                <a:lnTo>
                  <a:pt x="22" y="50"/>
                </a:lnTo>
                <a:lnTo>
                  <a:pt x="28" y="58"/>
                </a:lnTo>
                <a:lnTo>
                  <a:pt x="13" y="76"/>
                </a:lnTo>
                <a:lnTo>
                  <a:pt x="28" y="69"/>
                </a:lnTo>
                <a:lnTo>
                  <a:pt x="38" y="66"/>
                </a:lnTo>
                <a:lnTo>
                  <a:pt x="49" y="63"/>
                </a:lnTo>
                <a:lnTo>
                  <a:pt x="71" y="76"/>
                </a:lnTo>
                <a:lnTo>
                  <a:pt x="78" y="71"/>
                </a:lnTo>
                <a:lnTo>
                  <a:pt x="58" y="58"/>
                </a:lnTo>
                <a:lnTo>
                  <a:pt x="46" y="43"/>
                </a:lnTo>
                <a:lnTo>
                  <a:pt x="37" y="34"/>
                </a:lnTo>
                <a:lnTo>
                  <a:pt x="43" y="17"/>
                </a:lnTo>
                <a:lnTo>
                  <a:pt x="31" y="5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9" name="Freeform 28"/>
          <p:cNvSpPr>
            <a:spLocks/>
          </p:cNvSpPr>
          <p:nvPr/>
        </p:nvSpPr>
        <p:spPr bwMode="auto">
          <a:xfrm>
            <a:off x="3419872" y="908720"/>
            <a:ext cx="1225550" cy="1096963"/>
          </a:xfrm>
          <a:custGeom>
            <a:avLst/>
            <a:gdLst>
              <a:gd name="T0" fmla="*/ 2147483647 w 905"/>
              <a:gd name="T1" fmla="*/ 2147483647 h 594"/>
              <a:gd name="T2" fmla="*/ 2147483647 w 905"/>
              <a:gd name="T3" fmla="*/ 2147483647 h 594"/>
              <a:gd name="T4" fmla="*/ 2147483647 w 905"/>
              <a:gd name="T5" fmla="*/ 2147483647 h 594"/>
              <a:gd name="T6" fmla="*/ 2147483647 w 905"/>
              <a:gd name="T7" fmla="*/ 2147483647 h 594"/>
              <a:gd name="T8" fmla="*/ 2147483647 w 905"/>
              <a:gd name="T9" fmla="*/ 2147483647 h 594"/>
              <a:gd name="T10" fmla="*/ 2147483647 w 905"/>
              <a:gd name="T11" fmla="*/ 2147483647 h 594"/>
              <a:gd name="T12" fmla="*/ 2147483647 w 905"/>
              <a:gd name="T13" fmla="*/ 2147483647 h 594"/>
              <a:gd name="T14" fmla="*/ 2147483647 w 905"/>
              <a:gd name="T15" fmla="*/ 2147483647 h 594"/>
              <a:gd name="T16" fmla="*/ 2147483647 w 905"/>
              <a:gd name="T17" fmla="*/ 2147483647 h 594"/>
              <a:gd name="T18" fmla="*/ 2147483647 w 905"/>
              <a:gd name="T19" fmla="*/ 2147483647 h 594"/>
              <a:gd name="T20" fmla="*/ 2147483647 w 905"/>
              <a:gd name="T21" fmla="*/ 2147483647 h 594"/>
              <a:gd name="T22" fmla="*/ 2147483647 w 905"/>
              <a:gd name="T23" fmla="*/ 2147483647 h 594"/>
              <a:gd name="T24" fmla="*/ 2147483647 w 905"/>
              <a:gd name="T25" fmla="*/ 2147483647 h 594"/>
              <a:gd name="T26" fmla="*/ 2147483647 w 905"/>
              <a:gd name="T27" fmla="*/ 2147483647 h 594"/>
              <a:gd name="T28" fmla="*/ 2147483647 w 905"/>
              <a:gd name="T29" fmla="*/ 2147483647 h 594"/>
              <a:gd name="T30" fmla="*/ 2147483647 w 905"/>
              <a:gd name="T31" fmla="*/ 2147483647 h 594"/>
              <a:gd name="T32" fmla="*/ 2147483647 w 905"/>
              <a:gd name="T33" fmla="*/ 2147483647 h 594"/>
              <a:gd name="T34" fmla="*/ 2147483647 w 905"/>
              <a:gd name="T35" fmla="*/ 2147483647 h 594"/>
              <a:gd name="T36" fmla="*/ 2147483647 w 905"/>
              <a:gd name="T37" fmla="*/ 2147483647 h 594"/>
              <a:gd name="T38" fmla="*/ 2147483647 w 905"/>
              <a:gd name="T39" fmla="*/ 2147483647 h 594"/>
              <a:gd name="T40" fmla="*/ 2147483647 w 905"/>
              <a:gd name="T41" fmla="*/ 2147483647 h 594"/>
              <a:gd name="T42" fmla="*/ 2147483647 w 905"/>
              <a:gd name="T43" fmla="*/ 2147483647 h 594"/>
              <a:gd name="T44" fmla="*/ 2147483647 w 905"/>
              <a:gd name="T45" fmla="*/ 2147483647 h 594"/>
              <a:gd name="T46" fmla="*/ 2147483647 w 905"/>
              <a:gd name="T47" fmla="*/ 2147483647 h 594"/>
              <a:gd name="T48" fmla="*/ 2147483647 w 905"/>
              <a:gd name="T49" fmla="*/ 2147483647 h 594"/>
              <a:gd name="T50" fmla="*/ 2147483647 w 905"/>
              <a:gd name="T51" fmla="*/ 2147483647 h 594"/>
              <a:gd name="T52" fmla="*/ 2147483647 w 905"/>
              <a:gd name="T53" fmla="*/ 2147483647 h 594"/>
              <a:gd name="T54" fmla="*/ 2147483647 w 905"/>
              <a:gd name="T55" fmla="*/ 2147483647 h 594"/>
              <a:gd name="T56" fmla="*/ 2147483647 w 905"/>
              <a:gd name="T57" fmla="*/ 2147483647 h 594"/>
              <a:gd name="T58" fmla="*/ 2147483647 w 905"/>
              <a:gd name="T59" fmla="*/ 2147483647 h 594"/>
              <a:gd name="T60" fmla="*/ 2147483647 w 905"/>
              <a:gd name="T61" fmla="*/ 2147483647 h 594"/>
              <a:gd name="T62" fmla="*/ 2147483647 w 905"/>
              <a:gd name="T63" fmla="*/ 2147483647 h 594"/>
              <a:gd name="T64" fmla="*/ 2147483647 w 905"/>
              <a:gd name="T65" fmla="*/ 2147483647 h 594"/>
              <a:gd name="T66" fmla="*/ 2147483647 w 905"/>
              <a:gd name="T67" fmla="*/ 2147483647 h 594"/>
              <a:gd name="T68" fmla="*/ 2147483647 w 905"/>
              <a:gd name="T69" fmla="*/ 2147483647 h 594"/>
              <a:gd name="T70" fmla="*/ 2147483647 w 905"/>
              <a:gd name="T71" fmla="*/ 2147483647 h 594"/>
              <a:gd name="T72" fmla="*/ 2147483647 w 905"/>
              <a:gd name="T73" fmla="*/ 2147483647 h 594"/>
              <a:gd name="T74" fmla="*/ 2147483647 w 905"/>
              <a:gd name="T75" fmla="*/ 2147483647 h 594"/>
              <a:gd name="T76" fmla="*/ 2147483647 w 905"/>
              <a:gd name="T77" fmla="*/ 2147483647 h 594"/>
              <a:gd name="T78" fmla="*/ 2147483647 w 905"/>
              <a:gd name="T79" fmla="*/ 2147483647 h 594"/>
              <a:gd name="T80" fmla="*/ 0 w 905"/>
              <a:gd name="T81" fmla="*/ 0 h 594"/>
              <a:gd name="T82" fmla="*/ 2147483647 w 905"/>
              <a:gd name="T83" fmla="*/ 2147483647 h 594"/>
              <a:gd name="T84" fmla="*/ 2147483647 w 905"/>
              <a:gd name="T85" fmla="*/ 2147483647 h 594"/>
              <a:gd name="T86" fmla="*/ 2147483647 w 905"/>
              <a:gd name="T87" fmla="*/ 2147483647 h 594"/>
              <a:gd name="T88" fmla="*/ 2147483647 w 905"/>
              <a:gd name="T89" fmla="*/ 2147483647 h 594"/>
              <a:gd name="T90" fmla="*/ 2147483647 w 905"/>
              <a:gd name="T91" fmla="*/ 2147483647 h 594"/>
              <a:gd name="T92" fmla="*/ 2147483647 w 905"/>
              <a:gd name="T93" fmla="*/ 2147483647 h 594"/>
              <a:gd name="T94" fmla="*/ 2147483647 w 905"/>
              <a:gd name="T95" fmla="*/ 2147483647 h 5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05"/>
              <a:gd name="T145" fmla="*/ 0 h 594"/>
              <a:gd name="T146" fmla="*/ 905 w 905"/>
              <a:gd name="T147" fmla="*/ 594 h 5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05" h="594">
                <a:moveTo>
                  <a:pt x="570" y="250"/>
                </a:moveTo>
                <a:lnTo>
                  <a:pt x="577" y="260"/>
                </a:lnTo>
                <a:lnTo>
                  <a:pt x="580" y="276"/>
                </a:lnTo>
                <a:lnTo>
                  <a:pt x="562" y="299"/>
                </a:lnTo>
                <a:lnTo>
                  <a:pt x="551" y="342"/>
                </a:lnTo>
                <a:lnTo>
                  <a:pt x="561" y="365"/>
                </a:lnTo>
                <a:lnTo>
                  <a:pt x="557" y="396"/>
                </a:lnTo>
                <a:lnTo>
                  <a:pt x="573" y="420"/>
                </a:lnTo>
                <a:lnTo>
                  <a:pt x="587" y="450"/>
                </a:lnTo>
                <a:lnTo>
                  <a:pt x="618" y="458"/>
                </a:lnTo>
                <a:lnTo>
                  <a:pt x="644" y="487"/>
                </a:lnTo>
                <a:lnTo>
                  <a:pt x="675" y="492"/>
                </a:lnTo>
                <a:lnTo>
                  <a:pt x="693" y="472"/>
                </a:lnTo>
                <a:lnTo>
                  <a:pt x="723" y="467"/>
                </a:lnTo>
                <a:lnTo>
                  <a:pt x="749" y="474"/>
                </a:lnTo>
                <a:lnTo>
                  <a:pt x="777" y="464"/>
                </a:lnTo>
                <a:lnTo>
                  <a:pt x="791" y="444"/>
                </a:lnTo>
                <a:lnTo>
                  <a:pt x="804" y="417"/>
                </a:lnTo>
                <a:lnTo>
                  <a:pt x="797" y="384"/>
                </a:lnTo>
                <a:lnTo>
                  <a:pt x="851" y="378"/>
                </a:lnTo>
                <a:lnTo>
                  <a:pt x="880" y="365"/>
                </a:lnTo>
                <a:lnTo>
                  <a:pt x="899" y="366"/>
                </a:lnTo>
                <a:lnTo>
                  <a:pt x="905" y="390"/>
                </a:lnTo>
                <a:lnTo>
                  <a:pt x="863" y="432"/>
                </a:lnTo>
                <a:lnTo>
                  <a:pt x="867" y="465"/>
                </a:lnTo>
                <a:lnTo>
                  <a:pt x="854" y="486"/>
                </a:lnTo>
                <a:lnTo>
                  <a:pt x="815" y="480"/>
                </a:lnTo>
                <a:lnTo>
                  <a:pt x="780" y="480"/>
                </a:lnTo>
                <a:lnTo>
                  <a:pt x="767" y="498"/>
                </a:lnTo>
                <a:lnTo>
                  <a:pt x="767" y="522"/>
                </a:lnTo>
                <a:lnTo>
                  <a:pt x="790" y="534"/>
                </a:lnTo>
                <a:lnTo>
                  <a:pt x="786" y="550"/>
                </a:lnTo>
                <a:lnTo>
                  <a:pt x="760" y="545"/>
                </a:lnTo>
                <a:lnTo>
                  <a:pt x="745" y="548"/>
                </a:lnTo>
                <a:lnTo>
                  <a:pt x="737" y="558"/>
                </a:lnTo>
                <a:lnTo>
                  <a:pt x="738" y="578"/>
                </a:lnTo>
                <a:lnTo>
                  <a:pt x="743" y="594"/>
                </a:lnTo>
                <a:lnTo>
                  <a:pt x="708" y="585"/>
                </a:lnTo>
                <a:lnTo>
                  <a:pt x="700" y="572"/>
                </a:lnTo>
                <a:lnTo>
                  <a:pt x="688" y="555"/>
                </a:lnTo>
                <a:lnTo>
                  <a:pt x="671" y="546"/>
                </a:lnTo>
                <a:lnTo>
                  <a:pt x="651" y="546"/>
                </a:lnTo>
                <a:lnTo>
                  <a:pt x="635" y="564"/>
                </a:lnTo>
                <a:lnTo>
                  <a:pt x="611" y="576"/>
                </a:lnTo>
                <a:lnTo>
                  <a:pt x="576" y="567"/>
                </a:lnTo>
                <a:lnTo>
                  <a:pt x="539" y="564"/>
                </a:lnTo>
                <a:lnTo>
                  <a:pt x="499" y="530"/>
                </a:lnTo>
                <a:lnTo>
                  <a:pt x="455" y="510"/>
                </a:lnTo>
                <a:lnTo>
                  <a:pt x="418" y="500"/>
                </a:lnTo>
                <a:lnTo>
                  <a:pt x="395" y="498"/>
                </a:lnTo>
                <a:lnTo>
                  <a:pt x="335" y="480"/>
                </a:lnTo>
                <a:lnTo>
                  <a:pt x="305" y="438"/>
                </a:lnTo>
                <a:lnTo>
                  <a:pt x="293" y="366"/>
                </a:lnTo>
                <a:lnTo>
                  <a:pt x="269" y="324"/>
                </a:lnTo>
                <a:lnTo>
                  <a:pt x="246" y="298"/>
                </a:lnTo>
                <a:lnTo>
                  <a:pt x="215" y="276"/>
                </a:lnTo>
                <a:lnTo>
                  <a:pt x="197" y="219"/>
                </a:lnTo>
                <a:lnTo>
                  <a:pt x="168" y="181"/>
                </a:lnTo>
                <a:lnTo>
                  <a:pt x="137" y="145"/>
                </a:lnTo>
                <a:lnTo>
                  <a:pt x="116" y="88"/>
                </a:lnTo>
                <a:lnTo>
                  <a:pt x="98" y="69"/>
                </a:lnTo>
                <a:lnTo>
                  <a:pt x="66" y="55"/>
                </a:lnTo>
                <a:lnTo>
                  <a:pt x="78" y="115"/>
                </a:lnTo>
                <a:lnTo>
                  <a:pt x="92" y="162"/>
                </a:lnTo>
                <a:lnTo>
                  <a:pt x="114" y="199"/>
                </a:lnTo>
                <a:lnTo>
                  <a:pt x="134" y="243"/>
                </a:lnTo>
                <a:lnTo>
                  <a:pt x="161" y="294"/>
                </a:lnTo>
                <a:lnTo>
                  <a:pt x="187" y="345"/>
                </a:lnTo>
                <a:lnTo>
                  <a:pt x="172" y="351"/>
                </a:lnTo>
                <a:lnTo>
                  <a:pt x="138" y="300"/>
                </a:lnTo>
                <a:lnTo>
                  <a:pt x="114" y="288"/>
                </a:lnTo>
                <a:lnTo>
                  <a:pt x="106" y="248"/>
                </a:lnTo>
                <a:lnTo>
                  <a:pt x="90" y="228"/>
                </a:lnTo>
                <a:lnTo>
                  <a:pt x="87" y="196"/>
                </a:lnTo>
                <a:lnTo>
                  <a:pt x="71" y="175"/>
                </a:lnTo>
                <a:lnTo>
                  <a:pt x="54" y="169"/>
                </a:lnTo>
                <a:lnTo>
                  <a:pt x="44" y="149"/>
                </a:lnTo>
                <a:lnTo>
                  <a:pt x="54" y="127"/>
                </a:lnTo>
                <a:lnTo>
                  <a:pt x="33" y="89"/>
                </a:lnTo>
                <a:lnTo>
                  <a:pt x="15" y="66"/>
                </a:lnTo>
                <a:lnTo>
                  <a:pt x="6" y="40"/>
                </a:lnTo>
                <a:lnTo>
                  <a:pt x="0" y="0"/>
                </a:lnTo>
                <a:lnTo>
                  <a:pt x="84" y="18"/>
                </a:lnTo>
                <a:lnTo>
                  <a:pt x="143" y="55"/>
                </a:lnTo>
                <a:lnTo>
                  <a:pt x="170" y="75"/>
                </a:lnTo>
                <a:lnTo>
                  <a:pt x="242" y="69"/>
                </a:lnTo>
                <a:lnTo>
                  <a:pt x="259" y="82"/>
                </a:lnTo>
                <a:lnTo>
                  <a:pt x="339" y="79"/>
                </a:lnTo>
                <a:lnTo>
                  <a:pt x="353" y="101"/>
                </a:lnTo>
                <a:lnTo>
                  <a:pt x="369" y="152"/>
                </a:lnTo>
                <a:lnTo>
                  <a:pt x="405" y="151"/>
                </a:lnTo>
                <a:lnTo>
                  <a:pt x="416" y="122"/>
                </a:lnTo>
                <a:lnTo>
                  <a:pt x="458" y="122"/>
                </a:lnTo>
                <a:lnTo>
                  <a:pt x="491" y="171"/>
                </a:lnTo>
                <a:lnTo>
                  <a:pt x="516" y="237"/>
                </a:lnTo>
                <a:lnTo>
                  <a:pt x="543" y="252"/>
                </a:lnTo>
                <a:lnTo>
                  <a:pt x="570" y="250"/>
                </a:lnTo>
                <a:close/>
              </a:path>
            </a:pathLst>
          </a:custGeom>
          <a:solidFill>
            <a:srgbClr val="00B05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C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20" name="Rectangle 29"/>
          <p:cNvSpPr>
            <a:spLocks noGrp="1" noChangeArrowheads="1"/>
          </p:cNvSpPr>
          <p:nvPr>
            <p:ph type="title"/>
          </p:nvPr>
        </p:nvSpPr>
        <p:spPr>
          <a:xfrm>
            <a:off x="323528" y="163281"/>
            <a:ext cx="8229600" cy="889455"/>
          </a:xfrm>
        </p:spPr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Red SNIP!</a:t>
            </a:r>
          </a:p>
        </p:txBody>
      </p:sp>
      <p:sp>
        <p:nvSpPr>
          <p:cNvPr id="8221" name="Text Box 55"/>
          <p:cNvSpPr txBox="1">
            <a:spLocks noChangeArrowheads="1"/>
          </p:cNvSpPr>
          <p:nvPr/>
        </p:nvSpPr>
        <p:spPr bwMode="auto">
          <a:xfrm>
            <a:off x="251520" y="259567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Creada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2010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Panamá.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Integrada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actualmente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ha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reunido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Santo Domingo (2011)</a:t>
            </a:r>
          </a:p>
          <a:p>
            <a:pPr algn="l"/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Puebla (2012)</a:t>
            </a:r>
          </a:p>
          <a:p>
            <a:pPr algn="l"/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Santa Cruz (2013)</a:t>
            </a:r>
          </a:p>
          <a:p>
            <a:pPr algn="l"/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Montevideo (2014)</a:t>
            </a:r>
          </a:p>
          <a:p>
            <a:pPr algn="l"/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Santiago (2015)</a:t>
            </a:r>
          </a:p>
          <a:p>
            <a:endParaRPr lang="en-US" alt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452320" y="912777"/>
            <a:ext cx="1645811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Argentina,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Bolivia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Chile, Colombia, Costa Rica, Ecuador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Salvador, Guatemala, Honduras, México, Nicaragua, Panamá, Paraguay, Perú, República Dominicana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Uruguay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Red SNIP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cepal.org/ilpes/noticias/paginas/6/52956/banderassni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5859"/>
            <a:ext cx="1807788" cy="14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27584" y="1556792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creó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propósito de contribuir a mejorar la gestión de la inversión pública en los países miembros a través del intercambio de experiencias, documentos e información sobre evaluación y gestión de proyectos, sistemas de información y capacitación, entre otros temas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Pero la idea nació en Lima el 2009 cuando el SNIP de Perú era objeto de fuertes críticas. Se buscó crear una alianza que permitiera a los SNIP de la región compartir experiencias que les ayudaran a enfrentar desafíos comunes.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Debilidades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SNIP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467600" cy="3744416"/>
          </a:xfrm>
        </p:spPr>
        <p:txBody>
          <a:bodyPr>
            <a:normAutofit fontScale="92500"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calificados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Evaluaciones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deficientes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Burocratización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Poco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aprovechamiento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registrada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parcial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fuentes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Debilidades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CL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SNIP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4572000"/>
          </a:xfrm>
        </p:spPr>
        <p:txBody>
          <a:bodyPr>
            <a:normAutofit/>
          </a:bodyPr>
          <a:lstStyle/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suelen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verlos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compartida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ministerios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inversores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no se </a:t>
            </a:r>
            <a:r>
              <a:rPr lang="en-US" altLang="es-CL" sz="24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en-US" altLang="es-C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apropiado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de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Insuficiente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integración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presupuestarios</a:t>
            </a:r>
            <a:endParaRPr lang="en-US" altLang="es-C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Dispersión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evaluador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el sector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Desconocidos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opinión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9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2193</TotalTime>
  <Words>1102</Words>
  <Application>Microsoft Office PowerPoint</Application>
  <PresentationFormat>Presentación en pantalla (4:3)</PresentationFormat>
  <Paragraphs>189</Paragraphs>
  <Slides>29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Concurrencia</vt:lpstr>
      <vt:lpstr>Presentación de PowerPoint</vt:lpstr>
      <vt:lpstr>¿ Qué son los SNIP?</vt:lpstr>
      <vt:lpstr>Los SNIP en América Latina</vt:lpstr>
      <vt:lpstr>Los SNIP en Latinoamérica</vt:lpstr>
      <vt:lpstr>El panorama no es negro !</vt:lpstr>
      <vt:lpstr>Países miembros de la Red SNIP!</vt:lpstr>
      <vt:lpstr>Objetivo de la Red SNIP</vt:lpstr>
      <vt:lpstr>Debilidades de los SNIP</vt:lpstr>
      <vt:lpstr>Debilidades de los SNIP</vt:lpstr>
      <vt:lpstr>¿Buena o mala evaluación?</vt:lpstr>
      <vt:lpstr>SNIP traba a la inversión</vt:lpstr>
      <vt:lpstr>Dispersión del rol evaluador</vt:lpstr>
      <vt:lpstr>¿SNIP?</vt:lpstr>
      <vt:lpstr>Consecuencias de las debilidades</vt:lpstr>
      <vt:lpstr>Desafíos</vt:lpstr>
      <vt:lpstr>Ganarse a las autoridades</vt:lpstr>
      <vt:lpstr>Ganarse a la ciudadanía</vt:lpstr>
      <vt:lpstr>Ganarse a la ciudadanía</vt:lpstr>
      <vt:lpstr>App Mi Barrio</vt:lpstr>
      <vt:lpstr>Presentación de PowerPoint</vt:lpstr>
      <vt:lpstr>Contar con suficientes funcionarios capacitados</vt:lpstr>
      <vt:lpstr>Problemas de las evaluaciones</vt:lpstr>
      <vt:lpstr>Aumentar cobertura para evaluar todo lo importante de evaluar</vt:lpstr>
      <vt:lpstr>Aumentar la cobertura…. pero no todo debe ser evaluado</vt:lpstr>
      <vt:lpstr>Integración con presupuesto</vt:lpstr>
      <vt:lpstr>Redefinición del rol de los SNIP</vt:lpstr>
      <vt:lpstr>Si no se quiere que éste sea el futuro …</vt:lpstr>
      <vt:lpstr>Ocho mandamientos para los SNIP</vt:lpstr>
      <vt:lpstr>Por último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Gonzalez</dc:creator>
  <cp:lastModifiedBy>vicflo</cp:lastModifiedBy>
  <cp:revision>137</cp:revision>
  <dcterms:created xsi:type="dcterms:W3CDTF">2015-10-29T14:02:06Z</dcterms:created>
  <dcterms:modified xsi:type="dcterms:W3CDTF">2015-11-10T12:51:54Z</dcterms:modified>
</cp:coreProperties>
</file>